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theme/theme2.xml" ContentType="application/vnd.openxmlformats-officedocument.theme+xml"/>
  <Override PartName="/ppt/diagrams/data1.xml" ContentType="application/vnd.openxmlformats-officedocument.drawingml.diagramData+xml"/>
  <Override PartName="/ppt/diagrams/layout1.xml" ContentType="application/vnd.openxmlformats-officedocument.drawingml.diagramLayout+xml"/>
  <Override PartName="/ppt/diagrams/quickStyle1.xml" ContentType="application/vnd.openxmlformats-officedocument.drawingml.diagramStyle+xml"/>
  <Override PartName="/ppt/diagrams/colors1.xml" ContentType="application/vnd.openxmlformats-officedocument.drawingml.diagramColors+xml"/>
  <Override PartName="/ppt/diagrams/drawing1.xml" ContentType="application/vnd.ms-office.drawingml.diagramDrawing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11"/>
  </p:notesMasterIdLst>
  <p:sldIdLst>
    <p:sldId id="256" r:id="rId2"/>
    <p:sldId id="257" r:id="rId3"/>
    <p:sldId id="262" r:id="rId4"/>
    <p:sldId id="260" r:id="rId5"/>
    <p:sldId id="259" r:id="rId6"/>
    <p:sldId id="258" r:id="rId7"/>
    <p:sldId id="261" r:id="rId8"/>
    <p:sldId id="264" r:id="rId9"/>
    <p:sldId id="263" r:id="rId10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0" d="100"/>
          <a:sy n="70" d="100"/>
        </p:scale>
        <p:origin x="536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notesMaster" Target="notesMasters/notesMaster1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diagrams/colors1.xml><?xml version="1.0" encoding="utf-8"?>
<dgm:colorsDef xmlns:dgm="http://schemas.openxmlformats.org/drawingml/2006/diagram" xmlns:a="http://schemas.openxmlformats.org/drawingml/2006/main" uniqueId="urn:microsoft.com/office/officeart/2005/8/colors/colorful1">
  <dgm:title val=""/>
  <dgm:desc val=""/>
  <dgm:catLst>
    <dgm:cat type="colorful" pri="10100"/>
  </dgm:catLst>
  <dgm:styleLbl name="node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alig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/>
    <dgm:txEffectClrLst/>
  </dgm:styleLbl>
  <dgm:styleLbl name="lnNode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lt1"/>
    </dgm:linClrLst>
    <dgm:effectClrLst/>
    <dgm:txLinClrLst/>
    <dgm:txFillClrLst/>
    <dgm:txEffectClrLst/>
  </dgm:styleLbl>
  <dgm:styleLbl name="vennNode1">
    <dgm:fillClrLst meth="repeat">
      <a:schemeClr val="accent2">
        <a:alpha val="50000"/>
      </a:schemeClr>
      <a:schemeClr val="accent3">
        <a:alpha val="50000"/>
      </a:schemeClr>
      <a:schemeClr val="accent4">
        <a:alpha val="50000"/>
      </a:schemeClr>
      <a:schemeClr val="accent5">
        <a:alpha val="50000"/>
      </a:schemeClr>
      <a:schemeClr val="accent6">
        <a:alpha val="50000"/>
      </a:schemeClr>
    </dgm:fillClrLst>
    <dgm:linClrLst meth="repeat">
      <a:schemeClr val="lt1"/>
    </dgm:linClrLst>
    <dgm:effectClrLst/>
    <dgm:txLinClrLst/>
    <dgm:txFillClrLst/>
    <dgm:txEffectClrLst/>
  </dgm:styleLbl>
  <dgm:styleLbl name="node2">
    <dgm:fillClrLst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node3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node4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fgImgPlace1">
    <dgm:fillClrLst meth="repeat">
      <a:schemeClr val="accent2">
        <a:tint val="50000"/>
      </a:schemeClr>
      <a:schemeClr val="accent3">
        <a:tint val="50000"/>
      </a:schemeClr>
      <a:schemeClr val="accent4">
        <a:tint val="50000"/>
      </a:schemeClr>
      <a:schemeClr val="accent5">
        <a:tint val="50000"/>
      </a:schemeClr>
      <a:schemeClr val="accent6">
        <a:tint val="5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align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bgImgPlace1">
    <dgm:fillClrLst>
      <a:schemeClr val="accent1">
        <a:tint val="50000"/>
      </a:schemeClr>
      <a:schemeClr val="accent2">
        <a:tint val="20000"/>
      </a:schemeClr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/>
    <dgm:txEffectClrLst/>
  </dgm:styleLbl>
  <dgm:styleLbl name="f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bgSibTrans2D1">
    <dgm:fillClrLst meth="repeat">
      <a:schemeClr val="accent2"/>
      <a:schemeClr val="accent3"/>
      <a:schemeClr val="accent4"/>
      <a:schemeClr val="accent5"/>
      <a:schemeClr val="accent6"/>
    </dgm:fillClrLst>
    <dgm:linClrLst meth="cycle">
      <a:schemeClr val="lt1"/>
    </dgm:linClrLst>
    <dgm:effectClrLst/>
    <dgm:txLinClrLst/>
    <dgm:txFillClrLst meth="repeat">
      <a:schemeClr val="lt1"/>
    </dgm:txFillClrLst>
    <dgm:txEffectClrLst/>
  </dgm:styleLbl>
  <dgm:styleLbl name="sibTrans1D1">
    <dgm:fillClrLst meth="repeat">
      <a:schemeClr val="accent2"/>
      <a:schemeClr val="accent3"/>
      <a:schemeClr val="accent4"/>
      <a:schemeClr val="accent5"/>
      <a:schemeClr val="accent6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tx1"/>
    </dgm:txFillClrLst>
    <dgm:txEffectClrLst/>
  </dgm:styleLbl>
  <dgm:styleLbl name="callout">
    <dgm:fillClrLst meth="repeat">
      <a:schemeClr val="accent2"/>
    </dgm:fillClrLst>
    <dgm:linClrLst meth="repeat">
      <a:schemeClr val="accent2">
        <a:tint val="50000"/>
      </a:schemeClr>
    </dgm:linClrLst>
    <dgm:effectClrLst/>
    <dgm:txLinClrLst/>
    <dgm:txFillClrLst meth="repeat">
      <a:schemeClr val="tx1"/>
    </dgm:txFillClrLst>
    <dgm:txEffectClrLst/>
  </dgm:styleLbl>
  <dgm:styleLbl name="asst0">
    <dgm:fillClrLst meth="repeat">
      <a:schemeClr val="accent1"/>
    </dgm:fillClrLst>
    <dgm:linClrLst meth="repeat">
      <a:schemeClr val="lt1"/>
    </dgm:linClrLst>
    <dgm:effectClrLst/>
    <dgm:txLinClrLst/>
    <dgm:txFillClrLst/>
    <dgm:txEffectClrLst/>
  </dgm:styleLbl>
  <dgm:styleLbl name="asst1">
    <dgm:fillClrLst meth="repeat">
      <a:schemeClr val="accent2"/>
    </dgm:fillClrLst>
    <dgm:linClrLst meth="repeat">
      <a:schemeClr val="lt1"/>
    </dgm:linClrLst>
    <dgm:effectClrLst/>
    <dgm:txLinClrLst/>
    <dgm:txFillClrLst/>
    <dgm:txEffectClrLst/>
  </dgm:styleLbl>
  <dgm:styleLbl name="asst2">
    <dgm:fillClrLst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asst3">
    <dgm:fillClrLst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asst4">
    <dgm:fillClrLst>
      <a:schemeClr val="accent5"/>
    </dgm:fillClrLst>
    <dgm:linClrLst meth="repeat">
      <a:schemeClr val="lt1"/>
    </dgm:linClrLst>
    <dgm:effectClrLst/>
    <dgm:txLinClrLst/>
    <dgm:txFillClrLst/>
    <dgm:txEffectClrLst/>
  </dgm:styleLbl>
  <dgm:styleLbl name="parChTrans2D1">
    <dgm:fillClrLst meth="repeat">
      <a:schemeClr val="accent2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2D2">
    <dgm:fillClrLst meth="repeat">
      <a:schemeClr val="accent3"/>
    </dgm:fillClrLst>
    <dgm:linClrLst meth="repeat">
      <a:schemeClr val="lt1"/>
    </dgm:linClrLst>
    <dgm:effectClrLst/>
    <dgm:txLinClrLst/>
    <dgm:txFillClrLst/>
    <dgm:txEffectClrLst/>
  </dgm:styleLbl>
  <dgm:styleLbl name="parChTrans2D3">
    <dgm:fillClrLst meth="repeat">
      <a:schemeClr val="accent4"/>
    </dgm:fillClrLst>
    <dgm:linClrLst meth="repeat">
      <a:schemeClr val="lt1"/>
    </dgm:linClrLst>
    <dgm:effectClrLst/>
    <dgm:txLinClrLst/>
    <dgm:txFillClrLst/>
    <dgm:txEffectClrLst/>
  </dgm:styleLbl>
  <dgm:styleLbl name="parChTrans2D4">
    <dgm:fillClrLst meth="repeat">
      <a:schemeClr val="accent5"/>
    </dgm:fillClrLst>
    <dgm:linClrLst meth="repeat">
      <a:schemeClr val="lt1"/>
    </dgm:linClrLst>
    <dgm:effectClrLst/>
    <dgm:txLinClrLst/>
    <dgm:txFillClrLst meth="repeat">
      <a:schemeClr val="lt1"/>
    </dgm:txFillClrLst>
    <dgm:txEffectClrLst/>
  </dgm:styleLbl>
  <dgm:styleLbl name="parChTrans1D1">
    <dgm:fillClrLst meth="repeat">
      <a:schemeClr val="accent2"/>
    </dgm:fillClrLst>
    <dgm:linClrLst meth="repeat">
      <a:schemeClr val="accent1"/>
    </dgm:linClrLst>
    <dgm:effectClrLst/>
    <dgm:txLinClrLst/>
    <dgm:txFillClrLst meth="repeat">
      <a:schemeClr val="tx1"/>
    </dgm:txFillClrLst>
    <dgm:txEffectClrLst/>
  </dgm:styleLbl>
  <dgm:styleLbl name="parChTrans1D2">
    <dgm:fillClrLst meth="repeat">
      <a:schemeClr val="accent3">
        <a:tint val="90000"/>
      </a:schemeClr>
    </dgm:fillClrLst>
    <dgm:linClrLst meth="repeat">
      <a:schemeClr val="accent2"/>
    </dgm:linClrLst>
    <dgm:effectClrLst/>
    <dgm:txLinClrLst/>
    <dgm:txFillClrLst meth="repeat">
      <a:schemeClr val="tx1"/>
    </dgm:txFillClrLst>
    <dgm:txEffectClrLst/>
  </dgm:styleLbl>
  <dgm:styleLbl name="parChTrans1D3">
    <dgm:fillClrLst meth="repeat">
      <a:schemeClr val="accent4">
        <a:tint val="70000"/>
      </a:schemeClr>
    </dgm:fillClrLst>
    <dgm:linClrLst meth="repeat">
      <a:schemeClr val="accent3"/>
    </dgm:linClrLst>
    <dgm:effectClrLst/>
    <dgm:txLinClrLst/>
    <dgm:txFillClrLst meth="repeat">
      <a:schemeClr val="tx1"/>
    </dgm:txFillClrLst>
    <dgm:txEffectClrLst/>
  </dgm:styleLbl>
  <dgm:styleLbl name="parChTrans1D4">
    <dgm:fillClrLst meth="repeat">
      <a:schemeClr val="accent5">
        <a:tint val="50000"/>
      </a:schemeClr>
    </dgm:fillClrLst>
    <dgm:linClrLst meth="repeat">
      <a:schemeClr val="accent4"/>
    </dgm:linClrLst>
    <dgm:effectClrLst/>
    <dgm:txLinClrLst/>
    <dgm:txFillClrLst meth="repeat">
      <a:schemeClr val="tx1"/>
    </dgm:txFillClrLst>
    <dgm:txEffectClrLst/>
  </dgm:styleLbl>
  <dgm:styleLbl name="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conF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align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trAlignAcc1">
    <dgm:fillClrLst meth="repeat">
      <a:schemeClr val="lt1">
        <a:alpha val="40000"/>
      </a:schemeClr>
    </dgm:fillClrLst>
    <dgm:linClrLst meth="repeat">
      <a:schemeClr val="accent1"/>
    </dgm:linClrLst>
    <dgm:effectClrLst/>
    <dgm:txLinClrLst/>
    <dgm:txFillClrLst meth="repeat">
      <a:schemeClr val="dk1"/>
    </dgm:txFillClrLst>
    <dgm:txEffectClrLst/>
  </dgm:styleLbl>
  <dgm:styleLbl name="bgAcc1">
    <dgm:fillClrLst meth="repeat">
      <a:schemeClr val="lt1">
        <a:alpha val="90000"/>
      </a:schemeClr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F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Align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solidBgAcc1">
    <dgm:fillClrLst meth="repeat">
      <a:schemeClr val="lt1"/>
    </dgm:fillClrLst>
    <dgm:linClrLst meth="repeat">
      <a:schemeClr val="accent2"/>
      <a:schemeClr val="accent3"/>
      <a:schemeClr val="accent4"/>
      <a:schemeClr val="accent5"/>
      <a:schemeClr val="accent6"/>
    </dgm:linClrLst>
    <dgm:effectClrLst/>
    <dgm:txLinClrLst/>
    <dgm:txFillClrLst meth="repeat">
      <a:schemeClr val="dk1"/>
    </dgm:txFillClrLst>
    <dgm:txEffectClrLst/>
  </dgm:styleLbl>
  <dgm:styleLbl name="f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align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bgAccFollowNode1">
    <dgm:fill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fillClrLst>
    <dgm:linClrLst meth="repeat">
      <a:schemeClr val="accent2">
        <a:tint val="40000"/>
        <a:alpha val="90000"/>
      </a:schemeClr>
      <a:schemeClr val="accent3">
        <a:tint val="40000"/>
        <a:alpha val="90000"/>
      </a:schemeClr>
      <a:schemeClr val="accent4">
        <a:tint val="40000"/>
        <a:alpha val="90000"/>
      </a:schemeClr>
      <a:schemeClr val="accent5">
        <a:tint val="40000"/>
        <a:alpha val="90000"/>
      </a:schemeClr>
      <a:schemeClr val="accent6">
        <a:tint val="40000"/>
        <a:alpha val="90000"/>
      </a:schemeClr>
    </dgm:linClrLst>
    <dgm:effectClrLst/>
    <dgm:txLinClrLst/>
    <dgm:txFillClrLst meth="repeat">
      <a:schemeClr val="dk1"/>
    </dgm:txFillClrLst>
    <dgm:txEffectClrLst/>
  </dgm:styleLbl>
  <dgm:styleLbl name="fgAcc0">
    <dgm:fillClrLst meth="repeat">
      <a:schemeClr val="lt1">
        <a:alpha val="90000"/>
      </a:schemeClr>
    </dgm:fillClrLst>
    <dgm:linClrLst>
      <a:schemeClr val="accent1"/>
    </dgm:linClrLst>
    <dgm:effectClrLst/>
    <dgm:txLinClrLst/>
    <dgm:txFillClrLst meth="repeat">
      <a:schemeClr val="dk1"/>
    </dgm:txFillClrLst>
    <dgm:txEffectClrLst/>
  </dgm:styleLbl>
  <dgm:styleLbl name="fgAcc2">
    <dgm:fillClrLst meth="repeat">
      <a:schemeClr val="lt1">
        <a:alpha val="90000"/>
      </a:schemeClr>
    </dgm:fillClrLst>
    <dgm:linClrLst>
      <a:schemeClr val="accent2"/>
    </dgm:linClrLst>
    <dgm:effectClrLst/>
    <dgm:txLinClrLst/>
    <dgm:txFillClrLst meth="repeat">
      <a:schemeClr val="dk1"/>
    </dgm:txFillClrLst>
    <dgm:txEffectClrLst/>
  </dgm:styleLbl>
  <dgm:styleLbl name="fgAcc3">
    <dgm:fillClrLst meth="repeat">
      <a:schemeClr val="lt1">
        <a:alpha val="90000"/>
      </a:schemeClr>
    </dgm:fillClrLst>
    <dgm:linClrLst>
      <a:schemeClr val="accent3"/>
    </dgm:linClrLst>
    <dgm:effectClrLst/>
    <dgm:txLinClrLst/>
    <dgm:txFillClrLst meth="repeat">
      <a:schemeClr val="dk1"/>
    </dgm:txFillClrLst>
    <dgm:txEffectClrLst/>
  </dgm:styleLbl>
  <dgm:styleLbl name="fgAcc4">
    <dgm:fillClrLst meth="repeat">
      <a:schemeClr val="lt1">
        <a:alpha val="90000"/>
      </a:schemeClr>
    </dgm:fillClrLst>
    <dgm:linClrLst>
      <a:schemeClr val="accent4"/>
    </dgm:linClrLst>
    <dgm:effectClrLst/>
    <dgm:txLinClrLst/>
    <dgm:txFillClrLst meth="repeat">
      <a:schemeClr val="dk1"/>
    </dgm:txFillClrLst>
    <dgm:txEffectClrLst/>
  </dgm:styleLbl>
  <dgm:styleLbl name="bgShp">
    <dgm:fillClrLst meth="repeat">
      <a:schemeClr val="accent2">
        <a:tint val="40000"/>
      </a:schemeClr>
    </dgm:fillClrLst>
    <dgm:linClrLst meth="repeat">
      <a:schemeClr val="dk1"/>
    </dgm:linClrLst>
    <dgm:effectClrLst/>
    <dgm:txLinClrLst/>
    <dgm:txFillClrLst meth="repeat">
      <a:schemeClr val="dk1"/>
    </dgm:txFillClrLst>
    <dgm:txEffectClrLst/>
  </dgm:styleLbl>
  <dgm:styleLbl name="dkBgShp">
    <dgm:fillClrLst meth="repeat">
      <a:schemeClr val="accent2">
        <a:shade val="90000"/>
      </a:schemeClr>
    </dgm:fillClrLst>
    <dgm:linClrLst meth="repeat">
      <a:schemeClr val="dk1"/>
    </dgm:linClrLst>
    <dgm:effectClrLst/>
    <dgm:txLinClrLst/>
    <dgm:txFillClrLst meth="repeat">
      <a:schemeClr val="lt1"/>
    </dgm:txFillClrLst>
    <dgm:txEffectClrLst/>
  </dgm:styleLbl>
  <dgm:styleLbl name="trBgShp">
    <dgm:fillClrLst meth="repeat">
      <a:schemeClr val="accent1">
        <a:tint val="50000"/>
        <a:alpha val="40000"/>
      </a:schemeClr>
    </dgm:fillClrLst>
    <dgm:linClrLst meth="repeat">
      <a:schemeClr val="accent2"/>
    </dgm:linClrLst>
    <dgm:effectClrLst/>
    <dgm:txLinClrLst/>
    <dgm:txFillClrLst meth="repeat">
      <a:schemeClr val="lt1"/>
    </dgm:txFillClrLst>
    <dgm:txEffectClrLst/>
  </dgm:styleLbl>
  <dgm:styleLbl name="fgShp">
    <dgm:fillClrLst meth="repeat">
      <a:schemeClr val="accent2">
        <a:tint val="40000"/>
      </a:schemeClr>
    </dgm:fillClrLst>
    <dgm:linClrLst meth="repeat">
      <a:schemeClr val="lt1"/>
    </dgm:linClrLst>
    <dgm:effectClrLst/>
    <dgm:txLinClrLst/>
    <dgm:txFillClrLst meth="repeat">
      <a:schemeClr val="dk1"/>
    </dgm:txFillClrLst>
    <dgm:txEffectClrLst/>
  </dgm:styleLbl>
  <dgm:styleLbl name="revTx">
    <dgm:fillClrLst meth="repeat">
      <a:schemeClr val="lt1">
        <a:alpha val="0"/>
      </a:schemeClr>
    </dgm:fillClrLst>
    <dgm:linClrLst meth="repeat">
      <a:schemeClr val="dk1">
        <a:alpha val="0"/>
      </a:schemeClr>
    </dgm:linClrLst>
    <dgm:effectClrLst/>
    <dgm:txLinClrLst/>
    <dgm:txFillClrLst meth="repeat">
      <a:schemeClr val="tx1"/>
    </dgm:txFillClrLst>
    <dgm:txEffectClrLst/>
  </dgm:styleLbl>
</dgm:colorsDef>
</file>

<file path=ppt/diagrams/data1.xml><?xml version="1.0" encoding="utf-8"?>
<dgm:dataModel xmlns:dgm="http://schemas.openxmlformats.org/drawingml/2006/diagram" xmlns:a="http://schemas.openxmlformats.org/drawingml/2006/main">
  <dgm:ptLst>
    <dgm:pt modelId="{0B279797-24C6-40EF-8CAE-2FF56288B589}" type="doc">
      <dgm:prSet loTypeId="urn:microsoft.com/office/officeart/2005/8/layout/vProcess5" loCatId="process" qsTypeId="urn:microsoft.com/office/officeart/2005/8/quickstyle/simple4" qsCatId="simple" csTypeId="urn:microsoft.com/office/officeart/2005/8/colors/colorful1" csCatId="colorful" phldr="1"/>
      <dgm:spPr/>
      <dgm:t>
        <a:bodyPr/>
        <a:lstStyle/>
        <a:p>
          <a:endParaRPr lang="en-US"/>
        </a:p>
      </dgm:t>
    </dgm:pt>
    <dgm:pt modelId="{1A39653F-1D52-48A6-812B-6188AD0EFAE4}">
      <dgm:prSet/>
      <dgm:spPr/>
      <dgm:t>
        <a:bodyPr/>
        <a:lstStyle/>
        <a:p>
          <a:r>
            <a:rPr lang="en-US" dirty="0"/>
            <a:t>Features</a:t>
          </a:r>
        </a:p>
      </dgm:t>
    </dgm:pt>
    <dgm:pt modelId="{146C2B20-451B-47EC-BD01-09D8D4267D1D}" type="parTrans" cxnId="{BD9C5D8A-F1CB-4D10-A017-59875AD96B2E}">
      <dgm:prSet/>
      <dgm:spPr/>
      <dgm:t>
        <a:bodyPr/>
        <a:lstStyle/>
        <a:p>
          <a:endParaRPr lang="en-US"/>
        </a:p>
      </dgm:t>
    </dgm:pt>
    <dgm:pt modelId="{FACF8297-B367-45BE-80CD-35B4D7C00F59}" type="sibTrans" cxnId="{BD9C5D8A-F1CB-4D10-A017-59875AD96B2E}">
      <dgm:prSet/>
      <dgm:spPr/>
      <dgm:t>
        <a:bodyPr/>
        <a:lstStyle/>
        <a:p>
          <a:endParaRPr lang="en-US"/>
        </a:p>
      </dgm:t>
    </dgm:pt>
    <dgm:pt modelId="{71D68B5B-3DD5-4A79-88E7-ECEDD21ABB0F}">
      <dgm:prSet/>
      <dgm:spPr/>
      <dgm:t>
        <a:bodyPr/>
        <a:lstStyle/>
        <a:p>
          <a:r>
            <a:rPr lang="en-US" dirty="0" err="1"/>
            <a:t>Fejlhåndtering</a:t>
          </a:r>
          <a:endParaRPr lang="en-US" dirty="0"/>
        </a:p>
      </dgm:t>
    </dgm:pt>
    <dgm:pt modelId="{D9A46F93-7C9A-41E3-9A80-7CDF3B20935B}" type="parTrans" cxnId="{C3C2D0B2-8269-403F-9BC2-1875C3C1F79F}">
      <dgm:prSet/>
      <dgm:spPr/>
      <dgm:t>
        <a:bodyPr/>
        <a:lstStyle/>
        <a:p>
          <a:endParaRPr lang="en-US"/>
        </a:p>
      </dgm:t>
    </dgm:pt>
    <dgm:pt modelId="{403AEC90-196F-4C00-87B3-AE4FD520F62A}" type="sibTrans" cxnId="{C3C2D0B2-8269-403F-9BC2-1875C3C1F79F}">
      <dgm:prSet/>
      <dgm:spPr/>
      <dgm:t>
        <a:bodyPr/>
        <a:lstStyle/>
        <a:p>
          <a:endParaRPr lang="en-US"/>
        </a:p>
      </dgm:t>
    </dgm:pt>
    <dgm:pt modelId="{5F05A8E9-24B1-4BCA-9646-EBB18CB5950B}">
      <dgm:prSet/>
      <dgm:spPr/>
      <dgm:t>
        <a:bodyPr/>
        <a:lstStyle/>
        <a:p>
          <a:r>
            <a:rPr lang="en-US"/>
            <a:t>Benchmarking</a:t>
          </a:r>
        </a:p>
      </dgm:t>
    </dgm:pt>
    <dgm:pt modelId="{1252010E-D1CF-42A1-9E34-A832968246DE}" type="parTrans" cxnId="{4C7F3998-2EA5-4FBF-B95D-6C114ADC392E}">
      <dgm:prSet/>
      <dgm:spPr/>
      <dgm:t>
        <a:bodyPr/>
        <a:lstStyle/>
        <a:p>
          <a:endParaRPr lang="en-US"/>
        </a:p>
      </dgm:t>
    </dgm:pt>
    <dgm:pt modelId="{35668614-591A-4902-866C-7ABEE233837D}" type="sibTrans" cxnId="{4C7F3998-2EA5-4FBF-B95D-6C114ADC392E}">
      <dgm:prSet/>
      <dgm:spPr/>
      <dgm:t>
        <a:bodyPr/>
        <a:lstStyle/>
        <a:p>
          <a:endParaRPr lang="en-US"/>
        </a:p>
      </dgm:t>
    </dgm:pt>
    <dgm:pt modelId="{FCF804FB-BBDF-46BE-BADB-E93E304962C4}">
      <dgm:prSet/>
      <dgm:spPr/>
      <dgm:t>
        <a:bodyPr/>
        <a:lstStyle/>
        <a:p>
          <a:r>
            <a:rPr lang="en-US" dirty="0" err="1"/>
            <a:t>Konklusion</a:t>
          </a:r>
          <a:endParaRPr lang="en-US" dirty="0"/>
        </a:p>
      </dgm:t>
    </dgm:pt>
    <dgm:pt modelId="{EDAE80CD-726D-4BAD-BF7F-76CBC7028A1A}" type="parTrans" cxnId="{DB76107D-E172-40C2-9C7F-B0B79EF64D1A}">
      <dgm:prSet/>
      <dgm:spPr/>
      <dgm:t>
        <a:bodyPr/>
        <a:lstStyle/>
        <a:p>
          <a:endParaRPr lang="en-US"/>
        </a:p>
      </dgm:t>
    </dgm:pt>
    <dgm:pt modelId="{51FBEAD7-AF81-4561-ADF7-CB5BBF753901}" type="sibTrans" cxnId="{DB76107D-E172-40C2-9C7F-B0B79EF64D1A}">
      <dgm:prSet/>
      <dgm:spPr/>
      <dgm:t>
        <a:bodyPr/>
        <a:lstStyle/>
        <a:p>
          <a:endParaRPr lang="en-US"/>
        </a:p>
      </dgm:t>
    </dgm:pt>
    <dgm:pt modelId="{6E0F8050-3653-4583-AA13-F6A8BD9CB113}">
      <dgm:prSet/>
      <dgm:spPr/>
      <dgm:t>
        <a:bodyPr/>
        <a:lstStyle/>
        <a:p>
          <a:r>
            <a:rPr lang="en-US"/>
            <a:t>Design Process</a:t>
          </a:r>
          <a:endParaRPr lang="en-US" dirty="0"/>
        </a:p>
      </dgm:t>
    </dgm:pt>
    <dgm:pt modelId="{CA9DD449-4E90-4BEA-A4B7-F85855E7372E}" type="sibTrans" cxnId="{841917F9-626C-4DD7-B531-5ABA1226C900}">
      <dgm:prSet/>
      <dgm:spPr/>
      <dgm:t>
        <a:bodyPr/>
        <a:lstStyle/>
        <a:p>
          <a:endParaRPr lang="en-US"/>
        </a:p>
      </dgm:t>
    </dgm:pt>
    <dgm:pt modelId="{8950E68D-0FC4-49DB-83AE-A8D79A0375E7}" type="parTrans" cxnId="{841917F9-626C-4DD7-B531-5ABA1226C900}">
      <dgm:prSet/>
      <dgm:spPr/>
      <dgm:t>
        <a:bodyPr/>
        <a:lstStyle/>
        <a:p>
          <a:endParaRPr lang="en-US"/>
        </a:p>
      </dgm:t>
    </dgm:pt>
    <dgm:pt modelId="{48A63CDE-8DCA-4D8B-8DDB-C30D51B31FA6}" type="pres">
      <dgm:prSet presAssocID="{0B279797-24C6-40EF-8CAE-2FF56288B589}" presName="outerComposite" presStyleCnt="0">
        <dgm:presLayoutVars>
          <dgm:chMax val="5"/>
          <dgm:dir/>
          <dgm:resizeHandles val="exact"/>
        </dgm:presLayoutVars>
      </dgm:prSet>
      <dgm:spPr/>
    </dgm:pt>
    <dgm:pt modelId="{4B3E78BD-C6F3-4401-9AD2-0AE41262CA8C}" type="pres">
      <dgm:prSet presAssocID="{0B279797-24C6-40EF-8CAE-2FF56288B589}" presName="dummyMaxCanvas" presStyleCnt="0">
        <dgm:presLayoutVars/>
      </dgm:prSet>
      <dgm:spPr/>
    </dgm:pt>
    <dgm:pt modelId="{8D9A2DC0-D566-426E-84C5-9FDDFDF6E171}" type="pres">
      <dgm:prSet presAssocID="{0B279797-24C6-40EF-8CAE-2FF56288B589}" presName="FiveNodes_1" presStyleLbl="node1" presStyleIdx="0" presStyleCnt="5">
        <dgm:presLayoutVars>
          <dgm:bulletEnabled val="1"/>
        </dgm:presLayoutVars>
      </dgm:prSet>
      <dgm:spPr/>
    </dgm:pt>
    <dgm:pt modelId="{5387B56B-02B4-4021-8F8F-17465BBFE1BD}" type="pres">
      <dgm:prSet presAssocID="{0B279797-24C6-40EF-8CAE-2FF56288B589}" presName="FiveNodes_2" presStyleLbl="node1" presStyleIdx="1" presStyleCnt="5">
        <dgm:presLayoutVars>
          <dgm:bulletEnabled val="1"/>
        </dgm:presLayoutVars>
      </dgm:prSet>
      <dgm:spPr/>
    </dgm:pt>
    <dgm:pt modelId="{038BA540-72B7-4C4D-97C5-7E78C05C86ED}" type="pres">
      <dgm:prSet presAssocID="{0B279797-24C6-40EF-8CAE-2FF56288B589}" presName="FiveNodes_3" presStyleLbl="node1" presStyleIdx="2" presStyleCnt="5">
        <dgm:presLayoutVars>
          <dgm:bulletEnabled val="1"/>
        </dgm:presLayoutVars>
      </dgm:prSet>
      <dgm:spPr/>
    </dgm:pt>
    <dgm:pt modelId="{9394B568-1896-4181-B173-A3BA0176E7E5}" type="pres">
      <dgm:prSet presAssocID="{0B279797-24C6-40EF-8CAE-2FF56288B589}" presName="FiveNodes_4" presStyleLbl="node1" presStyleIdx="3" presStyleCnt="5">
        <dgm:presLayoutVars>
          <dgm:bulletEnabled val="1"/>
        </dgm:presLayoutVars>
      </dgm:prSet>
      <dgm:spPr/>
    </dgm:pt>
    <dgm:pt modelId="{99EC37DF-DC51-4A9C-8B78-8D19DEEEF8A3}" type="pres">
      <dgm:prSet presAssocID="{0B279797-24C6-40EF-8CAE-2FF56288B589}" presName="FiveNodes_5" presStyleLbl="node1" presStyleIdx="4" presStyleCnt="5">
        <dgm:presLayoutVars>
          <dgm:bulletEnabled val="1"/>
        </dgm:presLayoutVars>
      </dgm:prSet>
      <dgm:spPr/>
    </dgm:pt>
    <dgm:pt modelId="{4DA2B890-E945-4D9C-B3E5-37D0474DDA21}" type="pres">
      <dgm:prSet presAssocID="{0B279797-24C6-40EF-8CAE-2FF56288B589}" presName="FiveConn_1-2" presStyleLbl="fgAccFollowNode1" presStyleIdx="0" presStyleCnt="4">
        <dgm:presLayoutVars>
          <dgm:bulletEnabled val="1"/>
        </dgm:presLayoutVars>
      </dgm:prSet>
      <dgm:spPr/>
    </dgm:pt>
    <dgm:pt modelId="{920579EC-05C5-4E46-80A1-1F44AC374302}" type="pres">
      <dgm:prSet presAssocID="{0B279797-24C6-40EF-8CAE-2FF56288B589}" presName="FiveConn_2-3" presStyleLbl="fgAccFollowNode1" presStyleIdx="1" presStyleCnt="4">
        <dgm:presLayoutVars>
          <dgm:bulletEnabled val="1"/>
        </dgm:presLayoutVars>
      </dgm:prSet>
      <dgm:spPr/>
    </dgm:pt>
    <dgm:pt modelId="{72F52169-EB06-4FE7-A5B0-7E69E0425BC8}" type="pres">
      <dgm:prSet presAssocID="{0B279797-24C6-40EF-8CAE-2FF56288B589}" presName="FiveConn_3-4" presStyleLbl="fgAccFollowNode1" presStyleIdx="2" presStyleCnt="4">
        <dgm:presLayoutVars>
          <dgm:bulletEnabled val="1"/>
        </dgm:presLayoutVars>
      </dgm:prSet>
      <dgm:spPr/>
    </dgm:pt>
    <dgm:pt modelId="{2F23779B-E57C-4F1A-B4BC-D012E6CB0777}" type="pres">
      <dgm:prSet presAssocID="{0B279797-24C6-40EF-8CAE-2FF56288B589}" presName="FiveConn_4-5" presStyleLbl="fgAccFollowNode1" presStyleIdx="3" presStyleCnt="4">
        <dgm:presLayoutVars>
          <dgm:bulletEnabled val="1"/>
        </dgm:presLayoutVars>
      </dgm:prSet>
      <dgm:spPr/>
    </dgm:pt>
    <dgm:pt modelId="{00511974-2AB1-409E-8C0C-0567DAE552FB}" type="pres">
      <dgm:prSet presAssocID="{0B279797-24C6-40EF-8CAE-2FF56288B589}" presName="FiveNodes_1_text" presStyleLbl="node1" presStyleIdx="4" presStyleCnt="5">
        <dgm:presLayoutVars>
          <dgm:bulletEnabled val="1"/>
        </dgm:presLayoutVars>
      </dgm:prSet>
      <dgm:spPr/>
    </dgm:pt>
    <dgm:pt modelId="{EB4954F5-8300-4C8E-8EB0-156A52575785}" type="pres">
      <dgm:prSet presAssocID="{0B279797-24C6-40EF-8CAE-2FF56288B589}" presName="FiveNodes_2_text" presStyleLbl="node1" presStyleIdx="4" presStyleCnt="5">
        <dgm:presLayoutVars>
          <dgm:bulletEnabled val="1"/>
        </dgm:presLayoutVars>
      </dgm:prSet>
      <dgm:spPr/>
    </dgm:pt>
    <dgm:pt modelId="{352B754E-D176-4221-9128-176574280FE8}" type="pres">
      <dgm:prSet presAssocID="{0B279797-24C6-40EF-8CAE-2FF56288B589}" presName="FiveNodes_3_text" presStyleLbl="node1" presStyleIdx="4" presStyleCnt="5">
        <dgm:presLayoutVars>
          <dgm:bulletEnabled val="1"/>
        </dgm:presLayoutVars>
      </dgm:prSet>
      <dgm:spPr/>
    </dgm:pt>
    <dgm:pt modelId="{33C08E05-778A-430E-B72E-47F2C2237449}" type="pres">
      <dgm:prSet presAssocID="{0B279797-24C6-40EF-8CAE-2FF56288B589}" presName="FiveNodes_4_text" presStyleLbl="node1" presStyleIdx="4" presStyleCnt="5">
        <dgm:presLayoutVars>
          <dgm:bulletEnabled val="1"/>
        </dgm:presLayoutVars>
      </dgm:prSet>
      <dgm:spPr/>
    </dgm:pt>
    <dgm:pt modelId="{3C49FF45-B0D9-4CDB-BB11-60A6F318B7CB}" type="pres">
      <dgm:prSet presAssocID="{0B279797-24C6-40EF-8CAE-2FF56288B589}" presName="FiveNodes_5_text" presStyleLbl="node1" presStyleIdx="4" presStyleCnt="5">
        <dgm:presLayoutVars>
          <dgm:bulletEnabled val="1"/>
        </dgm:presLayoutVars>
      </dgm:prSet>
      <dgm:spPr/>
    </dgm:pt>
  </dgm:ptLst>
  <dgm:cxnLst>
    <dgm:cxn modelId="{48618F0D-93FA-4F55-A687-25F2ED2CE042}" type="presOf" srcId="{5F05A8E9-24B1-4BCA-9646-EBB18CB5950B}" destId="{33C08E05-778A-430E-B72E-47F2C2237449}" srcOrd="1" destOrd="0" presId="urn:microsoft.com/office/officeart/2005/8/layout/vProcess5"/>
    <dgm:cxn modelId="{26841346-29F7-486F-BEFD-5F79F7D11D2A}" type="presOf" srcId="{FCF804FB-BBDF-46BE-BADB-E93E304962C4}" destId="{3C49FF45-B0D9-4CDB-BB11-60A6F318B7CB}" srcOrd="1" destOrd="0" presId="urn:microsoft.com/office/officeart/2005/8/layout/vProcess5"/>
    <dgm:cxn modelId="{A1E7B37C-BE33-4568-A7FB-586C4348E5A7}" type="presOf" srcId="{FCF804FB-BBDF-46BE-BADB-E93E304962C4}" destId="{99EC37DF-DC51-4A9C-8B78-8D19DEEEF8A3}" srcOrd="0" destOrd="0" presId="urn:microsoft.com/office/officeart/2005/8/layout/vProcess5"/>
    <dgm:cxn modelId="{DB76107D-E172-40C2-9C7F-B0B79EF64D1A}" srcId="{0B279797-24C6-40EF-8CAE-2FF56288B589}" destId="{FCF804FB-BBDF-46BE-BADB-E93E304962C4}" srcOrd="4" destOrd="0" parTransId="{EDAE80CD-726D-4BAD-BF7F-76CBC7028A1A}" sibTransId="{51FBEAD7-AF81-4561-ADF7-CB5BBF753901}"/>
    <dgm:cxn modelId="{5E568C89-4784-465D-BC4B-7A3CB34BE87D}" type="presOf" srcId="{CA9DD449-4E90-4BEA-A4B7-F85855E7372E}" destId="{920579EC-05C5-4E46-80A1-1F44AC374302}" srcOrd="0" destOrd="0" presId="urn:microsoft.com/office/officeart/2005/8/layout/vProcess5"/>
    <dgm:cxn modelId="{BD9C5D8A-F1CB-4D10-A017-59875AD96B2E}" srcId="{0B279797-24C6-40EF-8CAE-2FF56288B589}" destId="{1A39653F-1D52-48A6-812B-6188AD0EFAE4}" srcOrd="0" destOrd="0" parTransId="{146C2B20-451B-47EC-BD01-09D8D4267D1D}" sibTransId="{FACF8297-B367-45BE-80CD-35B4D7C00F59}"/>
    <dgm:cxn modelId="{E4D7318F-9080-49FD-A2AB-BEF20D916002}" type="presOf" srcId="{6E0F8050-3653-4583-AA13-F6A8BD9CB113}" destId="{5387B56B-02B4-4021-8F8F-17465BBFE1BD}" srcOrd="0" destOrd="0" presId="urn:microsoft.com/office/officeart/2005/8/layout/vProcess5"/>
    <dgm:cxn modelId="{97902E96-A483-45A8-8B9B-04C3DE1D96E3}" type="presOf" srcId="{FACF8297-B367-45BE-80CD-35B4D7C00F59}" destId="{4DA2B890-E945-4D9C-B3E5-37D0474DDA21}" srcOrd="0" destOrd="0" presId="urn:microsoft.com/office/officeart/2005/8/layout/vProcess5"/>
    <dgm:cxn modelId="{4C7F3998-2EA5-4FBF-B95D-6C114ADC392E}" srcId="{0B279797-24C6-40EF-8CAE-2FF56288B589}" destId="{5F05A8E9-24B1-4BCA-9646-EBB18CB5950B}" srcOrd="3" destOrd="0" parTransId="{1252010E-D1CF-42A1-9E34-A832968246DE}" sibTransId="{35668614-591A-4902-866C-7ABEE233837D}"/>
    <dgm:cxn modelId="{C3C2D0B2-8269-403F-9BC2-1875C3C1F79F}" srcId="{0B279797-24C6-40EF-8CAE-2FF56288B589}" destId="{71D68B5B-3DD5-4A79-88E7-ECEDD21ABB0F}" srcOrd="2" destOrd="0" parTransId="{D9A46F93-7C9A-41E3-9A80-7CDF3B20935B}" sibTransId="{403AEC90-196F-4C00-87B3-AE4FD520F62A}"/>
    <dgm:cxn modelId="{D0374EB4-2095-40B9-925D-9C2F8473DE80}" type="presOf" srcId="{6E0F8050-3653-4583-AA13-F6A8BD9CB113}" destId="{EB4954F5-8300-4C8E-8EB0-156A52575785}" srcOrd="1" destOrd="0" presId="urn:microsoft.com/office/officeart/2005/8/layout/vProcess5"/>
    <dgm:cxn modelId="{2C38D5B7-67CF-41D5-B595-E7A674610691}" type="presOf" srcId="{71D68B5B-3DD5-4A79-88E7-ECEDD21ABB0F}" destId="{352B754E-D176-4221-9128-176574280FE8}" srcOrd="1" destOrd="0" presId="urn:microsoft.com/office/officeart/2005/8/layout/vProcess5"/>
    <dgm:cxn modelId="{317CDEB9-F7D4-406C-B924-6A7EF15FBE53}" type="presOf" srcId="{0B279797-24C6-40EF-8CAE-2FF56288B589}" destId="{48A63CDE-8DCA-4D8B-8DDB-C30D51B31FA6}" srcOrd="0" destOrd="0" presId="urn:microsoft.com/office/officeart/2005/8/layout/vProcess5"/>
    <dgm:cxn modelId="{B53E38BA-A0D1-44BD-9967-7F06C6115473}" type="presOf" srcId="{403AEC90-196F-4C00-87B3-AE4FD520F62A}" destId="{72F52169-EB06-4FE7-A5B0-7E69E0425BC8}" srcOrd="0" destOrd="0" presId="urn:microsoft.com/office/officeart/2005/8/layout/vProcess5"/>
    <dgm:cxn modelId="{367FA5C6-70BD-4400-89AE-0AB3D25515F2}" type="presOf" srcId="{1A39653F-1D52-48A6-812B-6188AD0EFAE4}" destId="{00511974-2AB1-409E-8C0C-0567DAE552FB}" srcOrd="1" destOrd="0" presId="urn:microsoft.com/office/officeart/2005/8/layout/vProcess5"/>
    <dgm:cxn modelId="{9EE9DDC6-5C5F-4F25-B56D-A5486FD38B5C}" type="presOf" srcId="{1A39653F-1D52-48A6-812B-6188AD0EFAE4}" destId="{8D9A2DC0-D566-426E-84C5-9FDDFDF6E171}" srcOrd="0" destOrd="0" presId="urn:microsoft.com/office/officeart/2005/8/layout/vProcess5"/>
    <dgm:cxn modelId="{93359AE3-B688-4C57-BA38-4AE788E25A62}" type="presOf" srcId="{71D68B5B-3DD5-4A79-88E7-ECEDD21ABB0F}" destId="{038BA540-72B7-4C4D-97C5-7E78C05C86ED}" srcOrd="0" destOrd="0" presId="urn:microsoft.com/office/officeart/2005/8/layout/vProcess5"/>
    <dgm:cxn modelId="{0C3C08EA-7D43-44C8-BE3E-44016DFE2549}" type="presOf" srcId="{35668614-591A-4902-866C-7ABEE233837D}" destId="{2F23779B-E57C-4F1A-B4BC-D012E6CB0777}" srcOrd="0" destOrd="0" presId="urn:microsoft.com/office/officeart/2005/8/layout/vProcess5"/>
    <dgm:cxn modelId="{841917F9-626C-4DD7-B531-5ABA1226C900}" srcId="{0B279797-24C6-40EF-8CAE-2FF56288B589}" destId="{6E0F8050-3653-4583-AA13-F6A8BD9CB113}" srcOrd="1" destOrd="0" parTransId="{8950E68D-0FC4-49DB-83AE-A8D79A0375E7}" sibTransId="{CA9DD449-4E90-4BEA-A4B7-F85855E7372E}"/>
    <dgm:cxn modelId="{416100FD-4B67-4A54-8E3A-BCAF51ED1DD8}" type="presOf" srcId="{5F05A8E9-24B1-4BCA-9646-EBB18CB5950B}" destId="{9394B568-1896-4181-B173-A3BA0176E7E5}" srcOrd="0" destOrd="0" presId="urn:microsoft.com/office/officeart/2005/8/layout/vProcess5"/>
    <dgm:cxn modelId="{6508C7A1-1E58-48FD-A6C7-0E914B44E031}" type="presParOf" srcId="{48A63CDE-8DCA-4D8B-8DDB-C30D51B31FA6}" destId="{4B3E78BD-C6F3-4401-9AD2-0AE41262CA8C}" srcOrd="0" destOrd="0" presId="urn:microsoft.com/office/officeart/2005/8/layout/vProcess5"/>
    <dgm:cxn modelId="{53F6B150-7AAF-4469-A268-9CA40398AC0A}" type="presParOf" srcId="{48A63CDE-8DCA-4D8B-8DDB-C30D51B31FA6}" destId="{8D9A2DC0-D566-426E-84C5-9FDDFDF6E171}" srcOrd="1" destOrd="0" presId="urn:microsoft.com/office/officeart/2005/8/layout/vProcess5"/>
    <dgm:cxn modelId="{78474677-78F3-44A5-A9C2-DDC0D50C5E6B}" type="presParOf" srcId="{48A63CDE-8DCA-4D8B-8DDB-C30D51B31FA6}" destId="{5387B56B-02B4-4021-8F8F-17465BBFE1BD}" srcOrd="2" destOrd="0" presId="urn:microsoft.com/office/officeart/2005/8/layout/vProcess5"/>
    <dgm:cxn modelId="{E145AB90-84DD-49BB-9438-A8515D7419B6}" type="presParOf" srcId="{48A63CDE-8DCA-4D8B-8DDB-C30D51B31FA6}" destId="{038BA540-72B7-4C4D-97C5-7E78C05C86ED}" srcOrd="3" destOrd="0" presId="urn:microsoft.com/office/officeart/2005/8/layout/vProcess5"/>
    <dgm:cxn modelId="{1A27FBE3-FDD1-4836-940A-91E52F17C0D3}" type="presParOf" srcId="{48A63CDE-8DCA-4D8B-8DDB-C30D51B31FA6}" destId="{9394B568-1896-4181-B173-A3BA0176E7E5}" srcOrd="4" destOrd="0" presId="urn:microsoft.com/office/officeart/2005/8/layout/vProcess5"/>
    <dgm:cxn modelId="{F649B3CD-0B98-4770-94A2-9CAC5DDA0A8C}" type="presParOf" srcId="{48A63CDE-8DCA-4D8B-8DDB-C30D51B31FA6}" destId="{99EC37DF-DC51-4A9C-8B78-8D19DEEEF8A3}" srcOrd="5" destOrd="0" presId="urn:microsoft.com/office/officeart/2005/8/layout/vProcess5"/>
    <dgm:cxn modelId="{049A4FB0-28CB-46F7-88DF-C5E4B664F255}" type="presParOf" srcId="{48A63CDE-8DCA-4D8B-8DDB-C30D51B31FA6}" destId="{4DA2B890-E945-4D9C-B3E5-37D0474DDA21}" srcOrd="6" destOrd="0" presId="urn:microsoft.com/office/officeart/2005/8/layout/vProcess5"/>
    <dgm:cxn modelId="{00716D94-5F7D-4BFF-9D1F-EC50043A837C}" type="presParOf" srcId="{48A63CDE-8DCA-4D8B-8DDB-C30D51B31FA6}" destId="{920579EC-05C5-4E46-80A1-1F44AC374302}" srcOrd="7" destOrd="0" presId="urn:microsoft.com/office/officeart/2005/8/layout/vProcess5"/>
    <dgm:cxn modelId="{BF58AD16-943D-4276-B878-6331E85A9E58}" type="presParOf" srcId="{48A63CDE-8DCA-4D8B-8DDB-C30D51B31FA6}" destId="{72F52169-EB06-4FE7-A5B0-7E69E0425BC8}" srcOrd="8" destOrd="0" presId="urn:microsoft.com/office/officeart/2005/8/layout/vProcess5"/>
    <dgm:cxn modelId="{22376599-8087-48BD-AB23-D901A414E882}" type="presParOf" srcId="{48A63CDE-8DCA-4D8B-8DDB-C30D51B31FA6}" destId="{2F23779B-E57C-4F1A-B4BC-D012E6CB0777}" srcOrd="9" destOrd="0" presId="urn:microsoft.com/office/officeart/2005/8/layout/vProcess5"/>
    <dgm:cxn modelId="{2393DB4A-6CAB-4F2F-AB18-79F08A24733A}" type="presParOf" srcId="{48A63CDE-8DCA-4D8B-8DDB-C30D51B31FA6}" destId="{00511974-2AB1-409E-8C0C-0567DAE552FB}" srcOrd="10" destOrd="0" presId="urn:microsoft.com/office/officeart/2005/8/layout/vProcess5"/>
    <dgm:cxn modelId="{BA8B2800-F41D-4AEB-9719-B6C265227828}" type="presParOf" srcId="{48A63CDE-8DCA-4D8B-8DDB-C30D51B31FA6}" destId="{EB4954F5-8300-4C8E-8EB0-156A52575785}" srcOrd="11" destOrd="0" presId="urn:microsoft.com/office/officeart/2005/8/layout/vProcess5"/>
    <dgm:cxn modelId="{3DC25FFB-9DD2-42DF-9401-F56081FACF22}" type="presParOf" srcId="{48A63CDE-8DCA-4D8B-8DDB-C30D51B31FA6}" destId="{352B754E-D176-4221-9128-176574280FE8}" srcOrd="12" destOrd="0" presId="urn:microsoft.com/office/officeart/2005/8/layout/vProcess5"/>
    <dgm:cxn modelId="{EBDFC1BE-B4E1-40C2-8B89-40E217CA7C07}" type="presParOf" srcId="{48A63CDE-8DCA-4D8B-8DDB-C30D51B31FA6}" destId="{33C08E05-778A-430E-B72E-47F2C2237449}" srcOrd="13" destOrd="0" presId="urn:microsoft.com/office/officeart/2005/8/layout/vProcess5"/>
    <dgm:cxn modelId="{6EBCCFFE-729B-42D2-AA72-E694A9985F3F}" type="presParOf" srcId="{48A63CDE-8DCA-4D8B-8DDB-C30D51B31FA6}" destId="{3C49FF45-B0D9-4CDB-BB11-60A6F318B7CB}" srcOrd="14" destOrd="0" presId="urn:microsoft.com/office/officeart/2005/8/layout/vProcess5"/>
  </dgm:cxnLst>
  <dgm:bg/>
  <dgm:whole/>
  <dgm:extLst>
    <a:ext uri="http://schemas.microsoft.com/office/drawing/2008/diagram">
      <dsp:dataModelExt xmlns:dsp="http://schemas.microsoft.com/office/drawing/2008/diagram" relId="rId6" minVer="http://schemas.openxmlformats.org/drawingml/2006/diagram"/>
    </a:ext>
  </dgm:extLst>
</dgm:dataModel>
</file>

<file path=ppt/diagrams/drawing1.xml><?xml version="1.0" encoding="utf-8"?>
<dsp:drawing xmlns:dgm="http://schemas.openxmlformats.org/drawingml/2006/diagram" xmlns:dsp="http://schemas.microsoft.com/office/drawing/2008/diagram" xmlns:a="http://schemas.openxmlformats.org/drawingml/2006/main">
  <dsp:spTree>
    <dsp:nvGrpSpPr>
      <dsp:cNvPr id="0" name=""/>
      <dsp:cNvGrpSpPr/>
    </dsp:nvGrpSpPr>
    <dsp:grpSpPr/>
    <dsp:sp modelId="{8D9A2DC0-D566-426E-84C5-9FDDFDF6E171}">
      <dsp:nvSpPr>
        <dsp:cNvPr id="0" name=""/>
        <dsp:cNvSpPr/>
      </dsp:nvSpPr>
      <dsp:spPr>
        <a:xfrm>
          <a:off x="0" y="0"/>
          <a:ext cx="5133461" cy="981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2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2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/>
            <a:t>Features</a:t>
          </a:r>
        </a:p>
      </dsp:txBody>
      <dsp:txXfrm>
        <a:off x="28753" y="28753"/>
        <a:ext cx="3959265" cy="924199"/>
      </dsp:txXfrm>
    </dsp:sp>
    <dsp:sp modelId="{5387B56B-02B4-4021-8F8F-17465BBFE1BD}">
      <dsp:nvSpPr>
        <dsp:cNvPr id="0" name=""/>
        <dsp:cNvSpPr/>
      </dsp:nvSpPr>
      <dsp:spPr>
        <a:xfrm>
          <a:off x="383342" y="1118053"/>
          <a:ext cx="5133461" cy="981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3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3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Design Process</a:t>
          </a:r>
          <a:endParaRPr lang="en-US" sz="4400" kern="1200" dirty="0"/>
        </a:p>
      </dsp:txBody>
      <dsp:txXfrm>
        <a:off x="412095" y="1146806"/>
        <a:ext cx="4054503" cy="924199"/>
      </dsp:txXfrm>
    </dsp:sp>
    <dsp:sp modelId="{038BA540-72B7-4C4D-97C5-7E78C05C86ED}">
      <dsp:nvSpPr>
        <dsp:cNvPr id="0" name=""/>
        <dsp:cNvSpPr/>
      </dsp:nvSpPr>
      <dsp:spPr>
        <a:xfrm>
          <a:off x="766685" y="2236107"/>
          <a:ext cx="5133461" cy="981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4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4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Fejlhåndtering</a:t>
          </a:r>
          <a:endParaRPr lang="en-US" sz="4400" kern="1200" dirty="0"/>
        </a:p>
      </dsp:txBody>
      <dsp:txXfrm>
        <a:off x="795438" y="2264860"/>
        <a:ext cx="4054503" cy="924199"/>
      </dsp:txXfrm>
    </dsp:sp>
    <dsp:sp modelId="{9394B568-1896-4181-B173-A3BA0176E7E5}">
      <dsp:nvSpPr>
        <dsp:cNvPr id="0" name=""/>
        <dsp:cNvSpPr/>
      </dsp:nvSpPr>
      <dsp:spPr>
        <a:xfrm>
          <a:off x="1150028" y="3354160"/>
          <a:ext cx="5133461" cy="981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5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5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/>
            <a:t>Benchmarking</a:t>
          </a:r>
        </a:p>
      </dsp:txBody>
      <dsp:txXfrm>
        <a:off x="1178781" y="3382913"/>
        <a:ext cx="4054503" cy="924199"/>
      </dsp:txXfrm>
    </dsp:sp>
    <dsp:sp modelId="{99EC37DF-DC51-4A9C-8B78-8D19DEEEF8A3}">
      <dsp:nvSpPr>
        <dsp:cNvPr id="0" name=""/>
        <dsp:cNvSpPr/>
      </dsp:nvSpPr>
      <dsp:spPr>
        <a:xfrm>
          <a:off x="1533371" y="4472214"/>
          <a:ext cx="5133461" cy="981705"/>
        </a:xfrm>
        <a:prstGeom prst="roundRect">
          <a:avLst>
            <a:gd name="adj" fmla="val 10000"/>
          </a:avLst>
        </a:prstGeom>
        <a:gradFill rotWithShape="0">
          <a:gsLst>
            <a:gs pos="0">
              <a:schemeClr val="accent6">
                <a:hueOff val="0"/>
                <a:satOff val="0"/>
                <a:lumOff val="0"/>
                <a:alphaOff val="0"/>
                <a:tint val="96000"/>
                <a:lumMod val="100000"/>
              </a:schemeClr>
            </a:gs>
            <a:gs pos="78000">
              <a:schemeClr val="accent6">
                <a:hueOff val="0"/>
                <a:satOff val="0"/>
                <a:lumOff val="0"/>
                <a:alphaOff val="0"/>
                <a:shade val="94000"/>
                <a:lumMod val="94000"/>
              </a:schemeClr>
            </a:gs>
          </a:gsLst>
          <a:lin ang="5400000" scaled="0"/>
        </a:gradFill>
        <a:ln>
          <a:noFill/>
        </a:ln>
        <a:effectLst>
          <a:outerShdw blurRad="38100" dist="25400" dir="5400000" rotWithShape="0">
            <a:srgbClr val="000000">
              <a:alpha val="35000"/>
            </a:srgbClr>
          </a:outerShdw>
        </a:effectLst>
      </dsp:spPr>
      <dsp:style>
        <a:lnRef idx="0">
          <a:scrgbClr r="0" g="0" b="0"/>
        </a:lnRef>
        <a:fillRef idx="3">
          <a:scrgbClr r="0" g="0" b="0"/>
        </a:fillRef>
        <a:effectRef idx="2">
          <a:scrgbClr r="0" g="0" b="0"/>
        </a:effectRef>
        <a:fontRef idx="minor">
          <a:schemeClr val="lt1"/>
        </a:fontRef>
      </dsp:style>
      <dsp:txBody>
        <a:bodyPr spcFirstLastPara="0" vert="horz" wrap="square" lIns="167640" tIns="167640" rIns="167640" bIns="167640" numCol="1" spcCol="1270" anchor="ctr" anchorCtr="0">
          <a:noAutofit/>
        </a:bodyPr>
        <a:lstStyle/>
        <a:p>
          <a:pPr marL="0" lvl="0" indent="0" algn="l" defTabSz="19558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r>
            <a:rPr lang="en-US" sz="4400" kern="1200" dirty="0" err="1"/>
            <a:t>Konklusion</a:t>
          </a:r>
          <a:endParaRPr lang="en-US" sz="4400" kern="1200" dirty="0"/>
        </a:p>
      </dsp:txBody>
      <dsp:txXfrm>
        <a:off x="1562124" y="4500967"/>
        <a:ext cx="4054503" cy="924199"/>
      </dsp:txXfrm>
    </dsp:sp>
    <dsp:sp modelId="{4DA2B890-E945-4D9C-B3E5-37D0474DDA21}">
      <dsp:nvSpPr>
        <dsp:cNvPr id="0" name=""/>
        <dsp:cNvSpPr/>
      </dsp:nvSpPr>
      <dsp:spPr>
        <a:xfrm>
          <a:off x="4495352" y="717190"/>
          <a:ext cx="638108" cy="638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2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2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4638926" y="717190"/>
        <a:ext cx="350960" cy="480176"/>
      </dsp:txXfrm>
    </dsp:sp>
    <dsp:sp modelId="{920579EC-05C5-4E46-80A1-1F44AC374302}">
      <dsp:nvSpPr>
        <dsp:cNvPr id="0" name=""/>
        <dsp:cNvSpPr/>
      </dsp:nvSpPr>
      <dsp:spPr>
        <a:xfrm>
          <a:off x="4878695" y="1835244"/>
          <a:ext cx="638108" cy="638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3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3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022269" y="1835244"/>
        <a:ext cx="350960" cy="480176"/>
      </dsp:txXfrm>
    </dsp:sp>
    <dsp:sp modelId="{72F52169-EB06-4FE7-A5B0-7E69E0425BC8}">
      <dsp:nvSpPr>
        <dsp:cNvPr id="0" name=""/>
        <dsp:cNvSpPr/>
      </dsp:nvSpPr>
      <dsp:spPr>
        <a:xfrm>
          <a:off x="5262038" y="2936935"/>
          <a:ext cx="638108" cy="638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4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4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405612" y="2936935"/>
        <a:ext cx="350960" cy="480176"/>
      </dsp:txXfrm>
    </dsp:sp>
    <dsp:sp modelId="{2F23779B-E57C-4F1A-B4BC-D012E6CB0777}">
      <dsp:nvSpPr>
        <dsp:cNvPr id="0" name=""/>
        <dsp:cNvSpPr/>
      </dsp:nvSpPr>
      <dsp:spPr>
        <a:xfrm>
          <a:off x="5645381" y="4065897"/>
          <a:ext cx="638108" cy="638108"/>
        </a:xfrm>
        <a:prstGeom prst="downArrow">
          <a:avLst>
            <a:gd name="adj1" fmla="val 55000"/>
            <a:gd name="adj2" fmla="val 45000"/>
          </a:avLst>
        </a:prstGeom>
        <a:solidFill>
          <a:schemeClr val="accent5">
            <a:tint val="40000"/>
            <a:alpha val="90000"/>
            <a:hueOff val="0"/>
            <a:satOff val="0"/>
            <a:lumOff val="0"/>
            <a:alphaOff val="0"/>
          </a:schemeClr>
        </a:solidFill>
        <a:ln w="12700" cap="rnd" cmpd="sng" algn="ctr">
          <a:solidFill>
            <a:schemeClr val="accent5">
              <a:tint val="40000"/>
              <a:alpha val="90000"/>
              <a:hueOff val="0"/>
              <a:satOff val="0"/>
              <a:lumOff val="0"/>
              <a:alphaOff val="0"/>
            </a:schemeClr>
          </a:solidFill>
          <a:prstDash val="solid"/>
        </a:ln>
        <a:effectLst/>
      </dsp:spPr>
      <dsp:style>
        <a:lnRef idx="1">
          <a:scrgbClr r="0" g="0" b="0"/>
        </a:lnRef>
        <a:fillRef idx="1">
          <a:scrgbClr r="0" g="0" b="0"/>
        </a:fillRef>
        <a:effectRef idx="0">
          <a:scrgbClr r="0" g="0" b="0"/>
        </a:effectRef>
        <a:fontRef idx="minor"/>
      </dsp:style>
      <dsp:txBody>
        <a:bodyPr spcFirstLastPara="0" vert="horz" wrap="square" lIns="38100" tIns="38100" rIns="38100" bIns="38100" numCol="1" spcCol="1270" anchor="ctr" anchorCtr="0">
          <a:noAutofit/>
        </a:bodyPr>
        <a:lstStyle/>
        <a:p>
          <a:pPr marL="0" lvl="0" indent="0" algn="ctr" defTabSz="1333500">
            <a:lnSpc>
              <a:spcPct val="90000"/>
            </a:lnSpc>
            <a:spcBef>
              <a:spcPct val="0"/>
            </a:spcBef>
            <a:spcAft>
              <a:spcPct val="35000"/>
            </a:spcAft>
            <a:buNone/>
          </a:pPr>
          <a:endParaRPr lang="en-US" sz="3000" kern="1200"/>
        </a:p>
      </dsp:txBody>
      <dsp:txXfrm>
        <a:off x="5788955" y="4065897"/>
        <a:ext cx="350960" cy="480176"/>
      </dsp:txXfrm>
    </dsp:sp>
  </dsp:spTree>
</dsp:drawing>
</file>

<file path=ppt/diagrams/layout1.xml><?xml version="1.0" encoding="utf-8"?>
<dgm:layoutDef xmlns:dgm="http://schemas.openxmlformats.org/drawingml/2006/diagram" xmlns:a="http://schemas.openxmlformats.org/drawingml/2006/main" uniqueId="urn:microsoft.com/office/officeart/2005/8/layout/vProcess5">
  <dgm:title val=""/>
  <dgm:desc val=""/>
  <dgm:catLst>
    <dgm:cat type="process" pri="14000"/>
  </dgm:catLst>
  <dgm:sampData>
    <dgm:dataModel>
      <dgm:ptLst>
        <dgm:pt modelId="0" type="doc"/>
        <dgm:pt modelId="1">
          <dgm:prSet phldr="1"/>
        </dgm:pt>
        <dgm:pt modelId="2">
          <dgm:prSet phldr="1"/>
        </dgm:pt>
        <dgm:pt modelId="3">
          <dgm:prSet phldr="1"/>
        </dgm:pt>
      </dgm:ptLst>
      <dgm:cxnLst>
        <dgm:cxn modelId="5" srcId="0" destId="1" srcOrd="0" destOrd="0"/>
        <dgm:cxn modelId="6" srcId="0" destId="2" srcOrd="1" destOrd="0"/>
        <dgm:cxn modelId="7" srcId="0" destId="3" srcOrd="2" destOrd="0"/>
      </dgm:cxnLst>
      <dgm:bg/>
      <dgm:whole/>
    </dgm:dataModel>
  </dgm:sampData>
  <dgm:styleData>
    <dgm:dataModel>
      <dgm:ptLst>
        <dgm:pt modelId="0" type="doc"/>
        <dgm:pt modelId="1"/>
        <dgm:pt modelId="2"/>
      </dgm:ptLst>
      <dgm:cxnLst>
        <dgm:cxn modelId="3" srcId="0" destId="1" srcOrd="0" destOrd="0"/>
        <dgm:cxn modelId="4" srcId="0" destId="2" srcOrd="1" destOrd="0"/>
      </dgm:cxnLst>
      <dgm:bg/>
      <dgm:whole/>
    </dgm:dataModel>
  </dgm:styleData>
  <dgm:clrData>
    <dgm:dataModel>
      <dgm:ptLst>
        <dgm:pt modelId="0" type="doc"/>
        <dgm:pt modelId="1"/>
        <dgm:pt modelId="2"/>
        <dgm:pt modelId="3"/>
        <dgm:pt modelId="4"/>
      </dgm:ptLst>
      <dgm:cxnLst>
        <dgm:cxn modelId="6" srcId="0" destId="1" srcOrd="0" destOrd="0"/>
        <dgm:cxn modelId="7" srcId="0" destId="2" srcOrd="1" destOrd="0"/>
        <dgm:cxn modelId="8" srcId="0" destId="3" srcOrd="2" destOrd="0"/>
        <dgm:cxn modelId="9" srcId="0" destId="4" srcOrd="3" destOrd="0"/>
      </dgm:cxnLst>
      <dgm:bg/>
      <dgm:whole/>
    </dgm:dataModel>
  </dgm:clrData>
  <dgm:layoutNode name="outerComposite">
    <dgm:varLst>
      <dgm:chMax val="5"/>
      <dgm:dir/>
      <dgm:resizeHandles val="exact"/>
    </dgm:varLst>
    <dgm:alg type="composite"/>
    <dgm:shape xmlns:r="http://schemas.openxmlformats.org/officeDocument/2006/relationships" r:blip="">
      <dgm:adjLst/>
    </dgm:shape>
    <dgm:presOf/>
    <dgm:choose name="Name0">
      <dgm:if name="Name1" func="var" arg="dir" op="equ" val="norm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l" for="ch" forName="TwoNodes_1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r" for="ch" forName="TwoNodes_2" refType="w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r" for="ch" forName="TwoConn_1-2" refType="r" refFor="ch" refForName="TwoNodes_1"/>
          <dgm:constr type="r" for="ch" forName="TwoNodes_1_text" refType="l" refFor="ch" refForName="TwoConn_1-2"/>
          <dgm:constr type="rOff" for="ch" forName="TwoNodes_1_text" refType="w" refFor="ch" refForName="TwoConn_1-2" fact="-0.5"/>
          <dgm:constr type="t" for="ch" forName="TwoNodes_1_text" refType="t" refFor="ch" refForName="TwoNodes_1"/>
          <dgm:constr type="b" for="ch" forName="TwoNodes_1_text" refType="b" refFor="ch" refForName="TwoNodes_1"/>
          <dgm:constr type="l" for="ch" forName="TwoNodes_1_text" refType="l" refFor="ch" refForName="TwoNodes_1"/>
          <dgm:constr type="r" for="ch" forName="TwoNodes_2_text" refType="l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l" for="ch" forName="TwoNodes_2_text" refType="l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l" for="ch" forName="ThreeNodes_1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r" for="ch" forName="ThreeNodes_3" refType="w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r" for="ch" forName="ThreeConn_1-2" refType="r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r" for="ch" forName="ThreeConn_2-3" refType="r" refFor="ch" refForName="ThreeNodes_2"/>
          <dgm:constr type="r" for="ch" forName="ThreeNodes_1_text" refType="l" refFor="ch" refForName="ThreeConn_1-2"/>
          <dgm:constr type="rOff" for="ch" forName="ThreeNodes_1_text" refType="w" refFor="ch" refForName="ThreeConn_1-2" fact="-0.57"/>
          <dgm:constr type="t" for="ch" forName="ThreeNodes_1_text" refType="t" refFor="ch" refForName="ThreeNodes_1"/>
          <dgm:constr type="b" for="ch" forName="ThreeNodes_1_text" refType="b" refFor="ch" refForName="ThreeNodes_1"/>
          <dgm:constr type="l" for="ch" forName="ThreeNodes_1_text" refType="l" refFor="ch" refForName="ThreeNodes_1"/>
          <dgm:constr type="r" for="ch" forName="ThreeNodes_2_text" refType="l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l" for="ch" forName="ThreeNodes_2_text" refType="l" refFor="ch" refForName="ThreeNodes_2"/>
          <dgm:constr type="r" for="ch" forName="ThreeNodes_3_text" refType="l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l" for="ch" forName="ThreeNodes_3_text" refType="l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l" for="ch" forName="FourNodes_1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467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533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r" for="ch" forName="FourNodes_4" refType="w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r" for="ch" forName="FourConn_1-2" refType="r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r" for="ch" forName="FourConn_2-3" refType="r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r" for="ch" forName="FourConn_3-4" refType="r" refFor="ch" refForName="FourNodes_3"/>
          <dgm:constr type="r" for="ch" forName="FourNodes_1_text" refType="l" refFor="ch" refForName="FourConn_1-2"/>
          <dgm:constr type="rOff" for="ch" forName="FourNodes_1_text" refType="w" refFor="ch" refForName="FourConn_1-2" fact="-0.7"/>
          <dgm:constr type="t" for="ch" forName="FourNodes_1_text" refType="t" refFor="ch" refForName="FourNodes_1"/>
          <dgm:constr type="b" for="ch" forName="FourNodes_1_text" refType="b" refFor="ch" refForName="FourNodes_1"/>
          <dgm:constr type="l" for="ch" forName="FourNodes_1_text" refType="l" refFor="ch" refForName="FourNodes_1"/>
          <dgm:constr type="r" for="ch" forName="FourNodes_2_text" refType="l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l" for="ch" forName="FourNodes_2_text" refType="l" refFor="ch" refForName="FourNodes_2"/>
          <dgm:constr type="r" for="ch" forName="FourNodes_3_text" refType="l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l" for="ch" forName="FourNodes_3_text" refType="l" refFor="ch" refForName="FourNodes_3"/>
          <dgm:constr type="r" for="ch" forName="FourNodes_4_text" refType="l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l" for="ch" forName="FourNodes_4_text" refType="l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l" for="ch" forName="FiveNodes_1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442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557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r" for="ch" forName="FiveNodes_5" refType="w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r" for="ch" forName="FiveConn_1-2" refType="r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r" for="ch" forName="FiveConn_2-3" refType="r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r" for="ch" forName="FiveConn_3-4" refType="r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r" for="ch" forName="FiveConn_4-5" refType="r" refFor="ch" refForName="FiveNodes_4"/>
          <dgm:constr type="r" for="ch" forName="FiveNodes_1_text" refType="l" refFor="ch" refForName="FiveConn_1-2"/>
          <dgm:constr type="rOff" for="ch" forName="FiveNodes_1_text" refType="w" refFor="ch" refForName="FiveConn_1-2" fact="-0.75"/>
          <dgm:constr type="t" for="ch" forName="FiveNodes_1_text" refType="t" refFor="ch" refForName="FiveNodes_1"/>
          <dgm:constr type="b" for="ch" forName="FiveNodes_1_text" refType="b" refFor="ch" refForName="FiveNodes_1"/>
          <dgm:constr type="l" for="ch" forName="FiveNodes_1_text" refType="l" refFor="ch" refForName="FiveNodes_1"/>
          <dgm:constr type="r" for="ch" forName="FiveNodes_2_text" refType="l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l" for="ch" forName="FiveNodes_2_text" refType="l" refFor="ch" refForName="FiveNodes_2"/>
          <dgm:constr type="r" for="ch" forName="FiveNodes_3_text" refType="l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l" for="ch" forName="FiveNodes_3_text" refType="l" refFor="ch" refForName="FiveNodes_3"/>
          <dgm:constr type="r" for="ch" forName="FiveNodes_4_text" refType="l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l" for="ch" forName="FiveNodes_4_text" refType="l" refFor="ch" refForName="FiveNodes_4"/>
          <dgm:constr type="r" for="ch" forName="FiveNodes_5_text" refType="l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l" for="ch" forName="FiveNodes_5_text" refType="l" refFor="ch" refForName="FiveNodes_5"/>
        </dgm:constrLst>
      </dgm:if>
      <dgm:else name="Name2">
        <dgm:constrLst>
          <dgm:constr type="primFontSz" for="ch" ptType="node" op="equ" val="65"/>
          <dgm:constr type="w" for="ch" forName="dummyMaxCanvas" refType="w"/>
          <dgm:constr type="h" for="ch" forName="dummyMaxCanvas" refType="h"/>
          <dgm:constr type="w" for="ch" forName="OneNode_1" refType="w"/>
          <dgm:constr type="h" for="ch" forName="OneNode_1" refType="h" fact="0.5"/>
          <dgm:constr type="ctrY" for="ch" forName="OneNode_1" refType="h" fact="0.5"/>
          <dgm:constr type="w" for="ch" forName="TwoNodes_1" refType="w" fact="0.85"/>
          <dgm:constr type="h" for="ch" forName="TwoNodes_1" refType="h" fact="0.45"/>
          <dgm:constr type="t" for="ch" forName="TwoNodes_1"/>
          <dgm:constr type="r" for="ch" forName="TwoNodes_1" refType="w"/>
          <dgm:constr type="w" for="ch" forName="TwoNodes_2" refType="w" fact="0.85"/>
          <dgm:constr type="h" for="ch" forName="TwoNodes_2" refType="h" fact="0.45"/>
          <dgm:constr type="b" for="ch" forName="TwoNodes_2" refType="h"/>
          <dgm:constr type="l" for="ch" forName="TwoNodes_2"/>
          <dgm:constr type="w" for="ch" forName="TwoConn_1-2" refType="h" refFor="ch" refForName="TwoNodes_1" fact="0.65"/>
          <dgm:constr type="h" for="ch" forName="TwoConn_1-2" refType="h" refFor="ch" refForName="TwoNodes_1" fact="0.65"/>
          <dgm:constr type="ctrY" for="ch" forName="TwoConn_1-2" refType="h" fact="0.5"/>
          <dgm:constr type="l" for="ch" forName="TwoConn_1-2" refType="l" refFor="ch" refForName="TwoNodes_1"/>
          <dgm:constr type="l" for="ch" forName="TwoNodes_1_text" refType="r" refFor="ch" refForName="TwoConn_1-2"/>
          <dgm:constr type="lOff" for="ch" forName="TwoNodes_1_text" refType="w" refFor="ch" refForName="TwoConn_1-2" fact="0.5"/>
          <dgm:constr type="t" for="ch" forName="TwoNodes_1_text" refType="t" refFor="ch" refForName="TwoNodes_1"/>
          <dgm:constr type="b" for="ch" forName="TwoNodes_1_text" refType="b" refFor="ch" refForName="TwoNodes_1"/>
          <dgm:constr type="r" for="ch" forName="TwoNodes_1_text" refType="r" refFor="ch" refForName="TwoNodes_1"/>
          <dgm:constr type="l" for="ch" forName="TwoNodes_2_text" refType="r" refFor="ch" refForName="TwoConn_1-2"/>
          <dgm:constr type="t" for="ch" forName="TwoNodes_2_text" refType="t" refFor="ch" refForName="TwoNodes_2"/>
          <dgm:constr type="b" for="ch" forName="TwoNodes_2_text" refType="b" refFor="ch" refForName="TwoNodes_2"/>
          <dgm:constr type="r" for="ch" forName="TwoNodes_2_text" refType="r" refFor="ch" refForName="TwoNodes_2"/>
          <dgm:constr type="w" for="ch" forName="ThreeNodes_1" refType="w" fact="0.85"/>
          <dgm:constr type="h" for="ch" forName="ThreeNodes_1" refType="h" fact="0.3"/>
          <dgm:constr type="t" for="ch" forName="ThreeNodes_1"/>
          <dgm:constr type="r" for="ch" forName="ThreeNodes_1" refType="w"/>
          <dgm:constr type="w" for="ch" forName="ThreeNodes_2" refType="w" fact="0.85"/>
          <dgm:constr type="h" for="ch" forName="ThreeNodes_2" refType="h" fact="0.3"/>
          <dgm:constr type="ctrY" for="ch" forName="ThreeNodes_2" refType="h" fact="0.5"/>
          <dgm:constr type="ctrX" for="ch" forName="ThreeNodes_2" refType="w" fact="0.5"/>
          <dgm:constr type="w" for="ch" forName="ThreeNodes_3" refType="w" fact="0.85"/>
          <dgm:constr type="h" for="ch" forName="ThreeNodes_3" refType="h" fact="0.3"/>
          <dgm:constr type="b" for="ch" forName="ThreeNodes_3" refType="h"/>
          <dgm:constr type="l" for="ch" forName="ThreeNodes_3"/>
          <dgm:constr type="w" for="ch" forName="ThreeConn_1-2" refType="h" refFor="ch" refForName="ThreeNodes_1" fact="0.65"/>
          <dgm:constr type="h" for="ch" forName="ThreeConn_1-2" refType="h" refFor="ch" refForName="ThreeNodes_1" fact="0.65"/>
          <dgm:constr type="ctrY" for="ch" forName="ThreeConn_1-2" refType="h" fact="0.325"/>
          <dgm:constr type="l" for="ch" forName="ThreeConn_1-2" refType="l" refFor="ch" refForName="ThreeNodes_1"/>
          <dgm:constr type="w" for="ch" forName="ThreeConn_2-3" refType="h" refFor="ch" refForName="ThreeNodes_2" fact="0.65"/>
          <dgm:constr type="h" for="ch" forName="ThreeConn_2-3" refType="h" refFor="ch" refForName="ThreeNodes_2" fact="0.65"/>
          <dgm:constr type="ctrY" for="ch" forName="ThreeConn_2-3" refType="h" fact="0.673"/>
          <dgm:constr type="l" for="ch" forName="ThreeConn_2-3" refType="l" refFor="ch" refForName="ThreeNodes_2"/>
          <dgm:constr type="l" for="ch" forName="ThreeNodes_1_text" refType="r" refFor="ch" refForName="ThreeConn_1-2"/>
          <dgm:constr type="lOff" for="ch" forName="ThreeNodes_1_text" refType="w" refFor="ch" refForName="ThreeConn_1-2" fact="0.55"/>
          <dgm:constr type="t" for="ch" forName="ThreeNodes_1_text" refType="t" refFor="ch" refForName="ThreeNodes_1"/>
          <dgm:constr type="b" for="ch" forName="ThreeNodes_1_text" refType="b" refFor="ch" refForName="ThreeNodes_1"/>
          <dgm:constr type="r" for="ch" forName="ThreeNodes_1_text" refType="r" refFor="ch" refForName="ThreeNodes_1"/>
          <dgm:constr type="l" for="ch" forName="ThreeNodes_2_text" refType="r" refFor="ch" refForName="ThreeConn_1-2"/>
          <dgm:constr type="t" for="ch" forName="ThreeNodes_2_text" refType="t" refFor="ch" refForName="ThreeNodes_2"/>
          <dgm:constr type="b" for="ch" forName="ThreeNodes_2_text" refType="b" refFor="ch" refForName="ThreeNodes_2"/>
          <dgm:constr type="r" for="ch" forName="ThreeNodes_2_text" refType="r" refFor="ch" refForName="ThreeNodes_2"/>
          <dgm:constr type="l" for="ch" forName="ThreeNodes_3_text" refType="r" refFor="ch" refForName="ThreeConn_2-3"/>
          <dgm:constr type="t" for="ch" forName="ThreeNodes_3_text" refType="t" refFor="ch" refForName="ThreeNodes_3"/>
          <dgm:constr type="b" for="ch" forName="ThreeNodes_3_text" refType="b" refFor="ch" refForName="ThreeNodes_3"/>
          <dgm:constr type="r" for="ch" forName="ThreeNodes_3_text" refType="r" refFor="ch" refForName="ThreeNodes_3"/>
          <dgm:constr type="w" for="ch" forName="FourNodes_1" refType="w" fact="0.8"/>
          <dgm:constr type="h" for="ch" forName="FourNodes_1" refType="h" fact="0.22"/>
          <dgm:constr type="t" for="ch" forName="FourNodes_1"/>
          <dgm:constr type="r" for="ch" forName="FourNodes_1" refType="w"/>
          <dgm:constr type="w" for="ch" forName="FourNodes_2" refType="w" fact="0.8"/>
          <dgm:constr type="h" for="ch" forName="FourNodes_2" refType="h" fact="0.22"/>
          <dgm:constr type="ctrY" for="ch" forName="FourNodes_2" refType="h" fact="0.37"/>
          <dgm:constr type="ctrX" for="ch" forName="FourNodes_2" refType="w" fact="0.533"/>
          <dgm:constr type="w" for="ch" forName="FourNodes_3" refType="w" fact="0.8"/>
          <dgm:constr type="h" for="ch" forName="FourNodes_3" refType="h" fact="0.22"/>
          <dgm:constr type="ctrY" for="ch" forName="FourNodes_3" refType="h" fact="0.63"/>
          <dgm:constr type="ctrX" for="ch" forName="FourNodes_3" refType="w" fact="0.467"/>
          <dgm:constr type="w" for="ch" forName="FourNodes_4" refType="w" fact="0.8"/>
          <dgm:constr type="h" for="ch" forName="FourNodes_4" refType="h" fact="0.22"/>
          <dgm:constr type="b" for="ch" forName="FourNodes_4" refType="h"/>
          <dgm:constr type="l" for="ch" forName="FourNodes_4"/>
          <dgm:constr type="w" for="ch" forName="FourConn_1-2" refType="h" refFor="ch" refForName="FourNodes_1" fact="0.65"/>
          <dgm:constr type="h" for="ch" forName="FourConn_1-2" refType="h" refFor="ch" refForName="FourNodes_1" fact="0.65"/>
          <dgm:constr type="ctrY" for="ch" forName="FourConn_1-2" refType="h" fact="0.24"/>
          <dgm:constr type="l" for="ch" forName="FourConn_1-2" refType="l" refFor="ch" refForName="FourNodes_1"/>
          <dgm:constr type="w" for="ch" forName="FourConn_2-3" refType="h" refFor="ch" refForName="FourNodes_2" fact="0.65"/>
          <dgm:constr type="h" for="ch" forName="FourConn_2-3" refType="h" refFor="ch" refForName="FourNodes_2" fact="0.65"/>
          <dgm:constr type="ctrY" for="ch" forName="FourConn_2-3" refType="h" fact="0.5"/>
          <dgm:constr type="l" for="ch" forName="FourConn_2-3" refType="l" refFor="ch" refForName="FourNodes_2"/>
          <dgm:constr type="w" for="ch" forName="FourConn_3-4" refType="h" refFor="ch" refForName="FourNodes_3" fact="0.65"/>
          <dgm:constr type="h" for="ch" forName="FourConn_3-4" refType="h" refFor="ch" refForName="FourNodes_3" fact="0.65"/>
          <dgm:constr type="ctrY" for="ch" forName="FourConn_3-4" refType="h" fact="0.76"/>
          <dgm:constr type="l" for="ch" forName="FourConn_3-4" refType="l" refFor="ch" refForName="FourNodes_3"/>
          <dgm:constr type="l" for="ch" forName="FourNodes_1_text" refType="r" refFor="ch" refForName="FourConn_1-2"/>
          <dgm:constr type="lOff" for="ch" forName="FourNodes_1_text" refType="w" refFor="ch" refForName="FourConn_1-2" fact="0.69"/>
          <dgm:constr type="t" for="ch" forName="FourNodes_1_text" refType="t" refFor="ch" refForName="FourNodes_1"/>
          <dgm:constr type="b" for="ch" forName="FourNodes_1_text" refType="b" refFor="ch" refForName="FourNodes_1"/>
          <dgm:constr type="r" for="ch" forName="FourNodes_1_text" refType="r" refFor="ch" refForName="FourNodes_1"/>
          <dgm:constr type="l" for="ch" forName="FourNodes_2_text" refType="r" refFor="ch" refForName="FourConn_1-2"/>
          <dgm:constr type="t" for="ch" forName="FourNodes_2_text" refType="t" refFor="ch" refForName="FourNodes_2"/>
          <dgm:constr type="b" for="ch" forName="FourNodes_2_text" refType="b" refFor="ch" refForName="FourNodes_2"/>
          <dgm:constr type="r" for="ch" forName="FourNodes_2_text" refType="r" refFor="ch" refForName="FourNodes_2"/>
          <dgm:constr type="l" for="ch" forName="FourNodes_3_text" refType="r" refFor="ch" refForName="FourConn_2-3"/>
          <dgm:constr type="t" for="ch" forName="FourNodes_3_text" refType="t" refFor="ch" refForName="FourNodes_3"/>
          <dgm:constr type="b" for="ch" forName="FourNodes_3_text" refType="b" refFor="ch" refForName="FourNodes_3"/>
          <dgm:constr type="r" for="ch" forName="FourNodes_3_text" refType="r" refFor="ch" refForName="FourNodes_3"/>
          <dgm:constr type="l" for="ch" forName="FourNodes_4_text" refType="r" refFor="ch" refForName="FourConn_3-4"/>
          <dgm:constr type="t" for="ch" forName="FourNodes_4_text" refType="t" refFor="ch" refForName="FourNodes_4"/>
          <dgm:constr type="b" for="ch" forName="FourNodes_4_text" refType="b" refFor="ch" refForName="FourNodes_4"/>
          <dgm:constr type="r" for="ch" forName="FourNodes_4_text" refType="r" refFor="ch" refForName="FourNodes_4"/>
          <dgm:constr type="w" for="ch" forName="FiveNodes_1" refType="w" fact="0.77"/>
          <dgm:constr type="h" for="ch" forName="FiveNodes_1" refType="h" fact="0.18"/>
          <dgm:constr type="t" for="ch" forName="FiveNodes_1"/>
          <dgm:constr type="r" for="ch" forName="FiveNodes_1" refType="w"/>
          <dgm:constr type="w" for="ch" forName="FiveNodes_2" refType="w" fact="0.77"/>
          <dgm:constr type="h" for="ch" forName="FiveNodes_2" refType="h" fact="0.18"/>
          <dgm:constr type="ctrY" for="ch" forName="FiveNodes_2" refType="h" fact="0.295"/>
          <dgm:constr type="ctrX" for="ch" forName="FiveNodes_2" refType="w" fact="0.5575"/>
          <dgm:constr type="w" for="ch" forName="FiveNodes_3" refType="w" fact="0.77"/>
          <dgm:constr type="h" for="ch" forName="FiveNodes_3" refType="h" fact="0.18"/>
          <dgm:constr type="ctrY" for="ch" forName="FiveNodes_3" refType="h" fact="0.5"/>
          <dgm:constr type="ctrX" for="ch" forName="FiveNodes_3" refType="w" fact="0.5"/>
          <dgm:constr type="w" for="ch" forName="FiveNodes_4" refType="w" fact="0.77"/>
          <dgm:constr type="h" for="ch" forName="FiveNodes_4" refType="h" fact="0.18"/>
          <dgm:constr type="ctrY" for="ch" forName="FiveNodes_4" refType="h" fact="0.705"/>
          <dgm:constr type="ctrX" for="ch" forName="FiveNodes_4" refType="w" fact="0.4425"/>
          <dgm:constr type="w" for="ch" forName="FiveNodes_5" refType="w" fact="0.77"/>
          <dgm:constr type="h" for="ch" forName="FiveNodes_5" refType="h" fact="0.18"/>
          <dgm:constr type="b" for="ch" forName="FiveNodes_5" refType="h"/>
          <dgm:constr type="l" for="ch" forName="FiveNodes_5"/>
          <dgm:constr type="w" for="ch" forName="FiveConn_1-2" refType="h" refFor="ch" refForName="FiveNodes_1" fact="0.65"/>
          <dgm:constr type="h" for="ch" forName="FiveConn_1-2" refType="h" refFor="ch" refForName="FiveNodes_1" fact="0.65"/>
          <dgm:constr type="ctrY" for="ch" forName="FiveConn_1-2" refType="h" fact="0.19"/>
          <dgm:constr type="l" for="ch" forName="FiveConn_1-2" refType="l" refFor="ch" refForName="FiveNodes_1"/>
          <dgm:constr type="w" for="ch" forName="FiveConn_2-3" refType="h" refFor="ch" refForName="FiveNodes_2" fact="0.65"/>
          <dgm:constr type="h" for="ch" forName="FiveConn_2-3" refType="h" refFor="ch" refForName="FiveNodes_2" fact="0.65"/>
          <dgm:constr type="ctrY" for="ch" forName="FiveConn_2-3" refType="h" fact="0.395"/>
          <dgm:constr type="l" for="ch" forName="FiveConn_2-3" refType="l" refFor="ch" refForName="FiveNodes_2"/>
          <dgm:constr type="w" for="ch" forName="FiveConn_3-4" refType="h" refFor="ch" refForName="FiveNodes_3" fact="0.65"/>
          <dgm:constr type="h" for="ch" forName="FiveConn_3-4" refType="h" refFor="ch" refForName="FiveNodes_3" fact="0.65"/>
          <dgm:constr type="ctrY" for="ch" forName="FiveConn_3-4" refType="h" fact="0.597"/>
          <dgm:constr type="l" for="ch" forName="FiveConn_3-4" refType="l" refFor="ch" refForName="FiveNodes_3"/>
          <dgm:constr type="w" for="ch" forName="FiveConn_4-5" refType="h" refFor="ch" refForName="FiveNodes_4" fact="0.65"/>
          <dgm:constr type="h" for="ch" forName="FiveConn_4-5" refType="h" refFor="ch" refForName="FiveNodes_4" fact="0.65"/>
          <dgm:constr type="ctrY" for="ch" forName="FiveConn_4-5" refType="h" fact="0.804"/>
          <dgm:constr type="l" for="ch" forName="FiveConn_4-5" refType="l" refFor="ch" refForName="FiveNodes_4"/>
          <dgm:constr type="l" for="ch" forName="FiveNodes_1_text" refType="r" refFor="ch" refForName="FiveConn_1-2"/>
          <dgm:constr type="lOff" for="ch" forName="FiveNodes_1_text" refType="w" refFor="ch" refForName="FiveConn_1-2" fact="0.73"/>
          <dgm:constr type="t" for="ch" forName="FiveNodes_1_text" refType="t" refFor="ch" refForName="FiveNodes_1"/>
          <dgm:constr type="b" for="ch" forName="FiveNodes_1_text" refType="b" refFor="ch" refForName="FiveNodes_1"/>
          <dgm:constr type="r" for="ch" forName="FiveNodes_1_text" refType="r" refFor="ch" refForName="FiveNodes_1"/>
          <dgm:constr type="l" for="ch" forName="FiveNodes_2_text" refType="r" refFor="ch" refForName="FiveConn_1-2"/>
          <dgm:constr type="t" for="ch" forName="FiveNodes_2_text" refType="t" refFor="ch" refForName="FiveNodes_2"/>
          <dgm:constr type="b" for="ch" forName="FiveNodes_2_text" refType="b" refFor="ch" refForName="FiveNodes_2"/>
          <dgm:constr type="r" for="ch" forName="FiveNodes_2_text" refType="r" refFor="ch" refForName="FiveNodes_2"/>
          <dgm:constr type="l" for="ch" forName="FiveNodes_3_text" refType="r" refFor="ch" refForName="FiveConn_2-3"/>
          <dgm:constr type="t" for="ch" forName="FiveNodes_3_text" refType="t" refFor="ch" refForName="FiveNodes_3"/>
          <dgm:constr type="b" for="ch" forName="FiveNodes_3_text" refType="b" refFor="ch" refForName="FiveNodes_3"/>
          <dgm:constr type="r" for="ch" forName="FiveNodes_3_text" refType="r" refFor="ch" refForName="FiveNodes_3"/>
          <dgm:constr type="l" for="ch" forName="FiveNodes_4_text" refType="r" refFor="ch" refForName="FiveConn_3-4"/>
          <dgm:constr type="t" for="ch" forName="FiveNodes_4_text" refType="t" refFor="ch" refForName="FiveNodes_4"/>
          <dgm:constr type="b" for="ch" forName="FiveNodes_4_text" refType="b" refFor="ch" refForName="FiveNodes_4"/>
          <dgm:constr type="r" for="ch" forName="FiveNodes_4_text" refType="r" refFor="ch" refForName="FiveNodes_4"/>
          <dgm:constr type="l" for="ch" forName="FiveNodes_5_text" refType="r" refFor="ch" refForName="FiveConn_4-5"/>
          <dgm:constr type="t" for="ch" forName="FiveNodes_5_text" refType="t" refFor="ch" refForName="FiveNodes_5"/>
          <dgm:constr type="b" for="ch" forName="FiveNodes_5_text" refType="b" refFor="ch" refForName="FiveNodes_5"/>
          <dgm:constr type="r" for="ch" forName="FiveNodes_5_text" refType="r" refFor="ch" refForName="FiveNodes_5"/>
        </dgm:constrLst>
      </dgm:else>
    </dgm:choose>
    <dgm:ruleLst/>
    <dgm:layoutNode name="dummyMaxCanvas">
      <dgm:varLst/>
      <dgm:alg type="sp"/>
      <dgm:shape xmlns:r="http://schemas.openxmlformats.org/officeDocument/2006/relationships" r:blip="">
        <dgm:adjLst/>
      </dgm:shape>
      <dgm:presOf/>
      <dgm:constrLst/>
      <dgm:ruleLst/>
    </dgm:layoutNode>
    <dgm:choose name="Name3">
      <dgm:if name="Name4" axis="ch" ptType="node" func="cnt" op="equ" val="1">
        <dgm:layoutNode name="OneNode_1">
          <dgm:varLst>
            <dgm:bulletEnabled val="1"/>
          </dgm:varLst>
          <dgm:alg type="tx"/>
          <dgm:shape xmlns:r="http://schemas.openxmlformats.org/officeDocument/2006/relationships" type="roundRect" r:blip="">
            <dgm:adjLst>
              <dgm:adj idx="1" val="0.1"/>
            </dgm:adjLst>
          </dgm:shape>
          <dgm:presOf axis="ch desOrSelf" ptType="node node" st="1 1" cnt="1 0"/>
          <dgm:constrLst>
            <dgm:constr type="lMarg" refType="primFontSz" fact="0.3"/>
            <dgm:constr type="rMarg" refType="primFontSz" fact="0.3"/>
            <dgm:constr type="tMarg" refType="primFontSz" fact="0.3"/>
            <dgm:constr type="bMarg" refType="primFontSz" fact="0.3"/>
          </dgm:constrLst>
          <dgm:ruleLst>
            <dgm:rule type="primFontSz" val="5" fact="NaN" max="NaN"/>
          </dgm:ruleLst>
        </dgm:layoutNode>
      </dgm:if>
      <dgm:else name="Name5">
        <dgm:choose name="Name6">
          <dgm:if name="Name7" axis="ch" ptType="node" func="cnt" op="equ" val="2">
            <dgm:layoutNode name="TwoNodes_1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1 1" cnt="1 0"/>
              <dgm:constrLst/>
              <dgm:ruleLst/>
            </dgm:layoutNode>
            <dgm:layoutNode name="TwoNodes_2">
              <dgm:varLst>
                <dgm:bulletEnabled val="1"/>
              </dgm:varLst>
              <dgm:alg type="sp"/>
              <dgm:shape xmlns:r="http://schemas.openxmlformats.org/officeDocument/2006/relationships" type="roundRect" r:blip="">
                <dgm:adjLst>
                  <dgm:adj idx="1" val="0.1"/>
                </dgm:adjLst>
              </dgm:shape>
              <dgm:presOf axis="ch desOrSelf" ptType="node node" st="2 1" cnt="1 0"/>
              <dgm:constrLst/>
              <dgm:ruleLst/>
            </dgm:layoutNode>
            <dgm:layoutNode name="TwoConn_1-2" styleLbl="fgAccFollowNode1">
              <dgm:varLst>
                <dgm:bulletEnabled val="1"/>
              </dgm:varLst>
              <dgm:alg type="tx"/>
              <dgm:shape xmlns:r="http://schemas.openxmlformats.org/officeDocument/2006/relationships" type="downArrow" r:blip="">
                <dgm:adjLst>
                  <dgm:adj idx="1" val="0.55"/>
                  <dgm:adj idx="2" val="0.45"/>
                </dgm:adjLst>
              </dgm:shape>
              <dgm:presOf axis="ch" ptType="sibTrans" cnt="1"/>
              <dgm:constrLst>
                <dgm:constr type="lMarg" refType="primFontSz" fact="0.1"/>
                <dgm:constr type="rMarg" refType="primFontSz" fact="0.1"/>
                <dgm:constr type="tMarg" refType="primFontSz" fact="0.1"/>
                <dgm:constr type="bMarg" refType="primFontSz" fact="0.1"/>
              </dgm:constrLst>
              <dgm:ruleLst>
                <dgm:rule type="primFontSz" val="5" fact="NaN" max="NaN"/>
              </dgm:ruleLst>
            </dgm:layoutNode>
            <dgm:layoutNode name="TwoNodes_1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1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  <dgm:layoutNode name="TwoNodes_2_text">
              <dgm:varLst>
                <dgm:bulletEnabled val="1"/>
              </dgm:varLst>
              <dgm:alg type="tx">
                <dgm:param type="parTxLTRAlign" val="l"/>
                <dgm:param type="txAnchorVertCh" val="mid"/>
              </dgm:alg>
              <dgm:shape xmlns:r="http://schemas.openxmlformats.org/officeDocument/2006/relationships" type="roundRect" r:blip="" hideGeom="1">
                <dgm:adjLst>
                  <dgm:adj idx="1" val="0.1"/>
                </dgm:adjLst>
              </dgm:shape>
              <dgm:presOf axis="ch desOrSelf" ptType="node node" st="2 1" cnt="1 0"/>
              <dgm:constrLst>
                <dgm:constr type="lMarg" refType="primFontSz" fact="0.3"/>
                <dgm:constr type="rMarg" refType="primFontSz" fact="0.3"/>
                <dgm:constr type="tMarg" refType="primFontSz" fact="0.3"/>
                <dgm:constr type="bMarg" refType="primFontSz" fact="0.3"/>
              </dgm:constrLst>
              <dgm:ruleLst>
                <dgm:rule type="primFontSz" val="5" fact="NaN" max="NaN"/>
              </dgm:ruleLst>
            </dgm:layoutNode>
          </dgm:if>
          <dgm:else name="Name8">
            <dgm:choose name="Name9">
              <dgm:if name="Name10" axis="ch" ptType="node" func="cnt" op="equ" val="3">
                <dgm:layoutNode name="ThreeNodes_1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1 1" cnt="1 0"/>
                  <dgm:constrLst/>
                  <dgm:ruleLst/>
                </dgm:layoutNode>
                <dgm:layoutNode name="ThreeNodes_2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2 1" cnt="1 0"/>
                  <dgm:constrLst/>
                  <dgm:ruleLst/>
                </dgm:layoutNode>
                <dgm:layoutNode name="ThreeNodes_3">
                  <dgm:varLst>
                    <dgm:bulletEnabled val="1"/>
                  </dgm:varLst>
                  <dgm:alg type="sp"/>
                  <dgm:shape xmlns:r="http://schemas.openxmlformats.org/officeDocument/2006/relationships" type="roundRect" r:blip="">
                    <dgm:adjLst>
                      <dgm:adj idx="1" val="0.1"/>
                    </dgm:adjLst>
                  </dgm:shape>
                  <dgm:presOf axis="ch desOrSelf" ptType="node node" st="3 1" cnt="1 0"/>
                  <dgm:constrLst/>
                  <dgm:ruleLst/>
                </dgm:layoutNode>
                <dgm:layoutNode name="ThreeConn_1-2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Conn_2-3" styleLbl="fgAccFollowNode1">
                  <dgm:varLst>
                    <dgm:bulletEnabled val="1"/>
                  </dgm:varLst>
                  <dgm:alg type="tx"/>
                  <dgm:shape xmlns:r="http://schemas.openxmlformats.org/officeDocument/2006/relationships" type="downArrow" r:blip="">
                    <dgm:adjLst>
                      <dgm:adj idx="1" val="0.55"/>
                      <dgm:adj idx="2" val="0.45"/>
                    </dgm:adjLst>
                  </dgm:shape>
                  <dgm:presOf axis="ch" ptType="sibTrans" st="2" cnt="1"/>
                  <dgm:constrLst>
                    <dgm:constr type="lMarg" refType="primFontSz" fact="0.1"/>
                    <dgm:constr type="rMarg" refType="primFontSz" fact="0.1"/>
                    <dgm:constr type="tMarg" refType="primFontSz" fact="0.1"/>
                    <dgm:constr type="bMarg" refType="primFontSz" fact="0.1"/>
                  </dgm:constrLst>
                  <dgm:ruleLst>
                    <dgm:rule type="primFontSz" val="5" fact="NaN" max="NaN"/>
                  </dgm:ruleLst>
                </dgm:layoutNode>
                <dgm:layoutNode name="ThreeNodes_1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1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2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2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  <dgm:layoutNode name="ThreeNodes_3_text">
                  <dgm:varLst>
                    <dgm:bulletEnabled val="1"/>
                  </dgm:varLst>
                  <dgm:alg type="tx">
                    <dgm:param type="parTxLTRAlign" val="l"/>
                    <dgm:param type="txAnchorVertCh" val="mid"/>
                  </dgm:alg>
                  <dgm:shape xmlns:r="http://schemas.openxmlformats.org/officeDocument/2006/relationships" type="roundRect" r:blip="" hideGeom="1">
                    <dgm:adjLst>
                      <dgm:adj idx="1" val="0.1"/>
                    </dgm:adjLst>
                  </dgm:shape>
                  <dgm:presOf axis="ch desOrSelf" ptType="node node" st="3 1" cnt="1 0"/>
                  <dgm:constrLst>
                    <dgm:constr type="lMarg" refType="primFontSz" fact="0.3"/>
                    <dgm:constr type="rMarg" refType="primFontSz" fact="0.3"/>
                    <dgm:constr type="tMarg" refType="primFontSz" fact="0.3"/>
                    <dgm:constr type="bMarg" refType="primFontSz" fact="0.3"/>
                  </dgm:constrLst>
                  <dgm:ruleLst>
                    <dgm:rule type="primFontSz" val="5" fact="NaN" max="NaN"/>
                  </dgm:ruleLst>
                </dgm:layoutNode>
              </dgm:if>
              <dgm:else name="Name11">
                <dgm:choose name="Name12">
                  <dgm:if name="Name13" axis="ch" ptType="node" func="cnt" op="equ" val="4">
                    <dgm:layoutNode name="FourNodes_1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/>
                      <dgm:ruleLst/>
                    </dgm:layoutNode>
                    <dgm:layoutNode name="FourNodes_2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/>
                      <dgm:ruleLst/>
                    </dgm:layoutNode>
                    <dgm:layoutNode name="FourNodes_3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/>
                      <dgm:ruleLst/>
                    </dgm:layoutNode>
                    <dgm:layoutNode name="FourNodes_4">
                      <dgm:varLst>
                        <dgm:bulletEnabled val="1"/>
                      </dgm:varLst>
                      <dgm:alg type="sp"/>
                      <dgm:shape xmlns:r="http://schemas.openxmlformats.org/officeDocument/2006/relationships" type="roundRect" r:blip="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/>
                      <dgm:ruleLst/>
                    </dgm:layoutNode>
                    <dgm:layoutNode name="FourConn_1-2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2-3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2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Conn_3-4" styleLbl="fgAccFollowNode1">
                      <dgm:varLst>
                        <dgm:bulletEnabled val="1"/>
                      </dgm:varLst>
                      <dgm:alg type="tx"/>
                      <dgm:shape xmlns:r="http://schemas.openxmlformats.org/officeDocument/2006/relationships" type="downArrow" r:blip="">
                        <dgm:adjLst>
                          <dgm:adj idx="1" val="0.55"/>
                          <dgm:adj idx="2" val="0.45"/>
                        </dgm:adjLst>
                      </dgm:shape>
                      <dgm:presOf axis="ch" ptType="sibTrans" st="3" cnt="1"/>
                      <dgm:constrLst>
                        <dgm:constr type="lMarg" refType="primFontSz" fact="0.1"/>
                        <dgm:constr type="rMarg" refType="primFontSz" fact="0.1"/>
                        <dgm:constr type="tMarg" refType="primFontSz" fact="0.1"/>
                        <dgm:constr type="bMarg" refType="primFontSz" fact="0.1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1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1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2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2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3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3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  <dgm:layoutNode name="FourNodes_4_text">
                      <dgm:varLst>
                        <dgm:bulletEnabled val="1"/>
                      </dgm:varLst>
                      <dgm:alg type="tx">
                        <dgm:param type="parTxLTRAlign" val="l"/>
                        <dgm:param type="txAnchorVertCh" val="mid"/>
                      </dgm:alg>
                      <dgm:shape xmlns:r="http://schemas.openxmlformats.org/officeDocument/2006/relationships" type="roundRect" r:blip="" hideGeom="1">
                        <dgm:adjLst>
                          <dgm:adj idx="1" val="0.1"/>
                        </dgm:adjLst>
                      </dgm:shape>
                      <dgm:presOf axis="ch desOrSelf" ptType="node node" st="4 1" cnt="1 0"/>
                      <dgm:constrLst>
                        <dgm:constr type="lMarg" refType="primFontSz" fact="0.3"/>
                        <dgm:constr type="rMarg" refType="primFontSz" fact="0.3"/>
                        <dgm:constr type="tMarg" refType="primFontSz" fact="0.3"/>
                        <dgm:constr type="bMarg" refType="primFontSz" fact="0.3"/>
                      </dgm:constrLst>
                      <dgm:ruleLst>
                        <dgm:rule type="primFontSz" val="5" fact="NaN" max="NaN"/>
                      </dgm:ruleLst>
                    </dgm:layoutNode>
                  </dgm:if>
                  <dgm:else name="Name14">
                    <dgm:choose name="Name15">
                      <dgm:if name="Name16" axis="ch" ptType="node" func="cnt" op="gte" val="5">
                        <dgm:layoutNode name="FiveNodes_1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/>
                          <dgm:ruleLst/>
                        </dgm:layoutNode>
                        <dgm:layoutNode name="FiveNodes_2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/>
                          <dgm:ruleLst/>
                        </dgm:layoutNode>
                        <dgm:layoutNode name="FiveNodes_3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/>
                          <dgm:ruleLst/>
                        </dgm:layoutNode>
                        <dgm:layoutNode name="FiveNodes_4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/>
                          <dgm:ruleLst/>
                        </dgm:layoutNode>
                        <dgm:layoutNode name="FiveNodes_5">
                          <dgm:varLst>
                            <dgm:bulletEnabled val="1"/>
                          </dgm:varLst>
                          <dgm:alg type="sp"/>
                          <dgm:shape xmlns:r="http://schemas.openxmlformats.org/officeDocument/2006/relationships" type="roundRect" r:blip="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/>
                          <dgm:ruleLst/>
                        </dgm:layoutNode>
                        <dgm:layoutNode name="FiveConn_1-2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2-3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2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3-4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3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Conn_4-5" styleLbl="fgAccFollowNode1">
                          <dgm:varLst>
                            <dgm:bulletEnabled val="1"/>
                          </dgm:varLst>
                          <dgm:alg type="tx"/>
                          <dgm:shape xmlns:r="http://schemas.openxmlformats.org/officeDocument/2006/relationships" type="downArrow" r:blip="">
                            <dgm:adjLst>
                              <dgm:adj idx="1" val="0.55"/>
                              <dgm:adj idx="2" val="0.45"/>
                            </dgm:adjLst>
                          </dgm:shape>
                          <dgm:presOf axis="ch" ptType="sibTrans" st="4" cnt="1"/>
                          <dgm:constrLst>
                            <dgm:constr type="lMarg" refType="primFontSz" fact="0.1"/>
                            <dgm:constr type="rMarg" refType="primFontSz" fact="0.1"/>
                            <dgm:constr type="tMarg" refType="primFontSz" fact="0.1"/>
                            <dgm:constr type="bMarg" refType="primFontSz" fact="0.1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1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1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2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2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3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3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4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4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  <dgm:layoutNode name="FiveNodes_5_text">
                          <dgm:varLst>
                            <dgm:bulletEnabled val="1"/>
                          </dgm:varLst>
                          <dgm:alg type="tx">
                            <dgm:param type="parTxLTRAlign" val="l"/>
                            <dgm:param type="txAnchorVertCh" val="mid"/>
                          </dgm:alg>
                          <dgm:shape xmlns:r="http://schemas.openxmlformats.org/officeDocument/2006/relationships" type="roundRect" r:blip="" hideGeom="1">
                            <dgm:adjLst>
                              <dgm:adj idx="1" val="0.1"/>
                            </dgm:adjLst>
                          </dgm:shape>
                          <dgm:presOf axis="ch desOrSelf" ptType="node node" st="5 1" cnt="1 0"/>
                          <dgm:constrLst>
                            <dgm:constr type="lMarg" refType="primFontSz" fact="0.3"/>
                            <dgm:constr type="rMarg" refType="primFontSz" fact="0.3"/>
                            <dgm:constr type="tMarg" refType="primFontSz" fact="0.3"/>
                            <dgm:constr type="bMarg" refType="primFontSz" fact="0.3"/>
                          </dgm:constrLst>
                          <dgm:ruleLst>
                            <dgm:rule type="primFontSz" val="5" fact="NaN" max="NaN"/>
                          </dgm:ruleLst>
                        </dgm:layoutNode>
                      </dgm:if>
                      <dgm:else name="Name17"/>
                    </dgm:choose>
                  </dgm:else>
                </dgm:choose>
              </dgm:else>
            </dgm:choose>
          </dgm:else>
        </dgm:choose>
      </dgm:else>
    </dgm:choose>
  </dgm:layoutNode>
</dgm:layoutDef>
</file>

<file path=ppt/diagrams/quickStyle1.xml><?xml version="1.0" encoding="utf-8"?>
<dgm:styleDef xmlns:dgm="http://schemas.openxmlformats.org/drawingml/2006/diagram" xmlns:a="http://schemas.openxmlformats.org/drawingml/2006/main" uniqueId="urn:microsoft.com/office/officeart/2005/8/quickstyle/simple4">
  <dgm:title val=""/>
  <dgm:desc val=""/>
  <dgm:catLst>
    <dgm:cat type="simple" pri="10400"/>
  </dgm:catLst>
  <dgm:scene3d>
    <a:camera prst="orthographicFront"/>
    <a:lightRig rig="threePt" dir="t"/>
  </dgm:scene3d>
  <dgm:styleLbl name="node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l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venn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0">
        <a:scrgbClr r="0" g="0" b="0"/>
      </a:effectRef>
      <a:fontRef idx="minor">
        <a:schemeClr val="tx1"/>
      </a:fontRef>
    </dgm:style>
  </dgm:styleLbl>
  <dgm:styleLbl name="align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node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align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bgImgPlace1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f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bgSib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sib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callout">
    <dgm:scene3d>
      <a:camera prst="orthographicFront"/>
      <a:lightRig rig="threePt" dir="t"/>
    </dgm:scene3d>
    <dgm:sp3d/>
    <dgm:txPr/>
    <dgm:style>
      <a:lnRef idx="2">
        <a:scrgbClr r="0" g="0" b="0"/>
      </a:lnRef>
      <a:fillRef idx="1">
        <a:scrgbClr r="0" g="0" b="0"/>
      </a:fillRef>
      <a:effectRef idx="1">
        <a:scrgbClr r="0" g="0" b="0"/>
      </a:effectRef>
      <a:fontRef idx="minor"/>
    </dgm:style>
  </dgm:styleLbl>
  <dgm:styleLbl name="asst0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3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asst4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1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2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3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2D4">
    <dgm:scene3d>
      <a:camera prst="orthographicFront"/>
      <a:lightRig rig="threePt" dir="t"/>
    </dgm:scene3d>
    <dgm:sp3d/>
    <dgm:txPr/>
    <dgm:style>
      <a:lnRef idx="1">
        <a:scrgbClr r="0" g="0" b="0"/>
      </a:lnRef>
      <a:fillRef idx="3">
        <a:scrgbClr r="0" g="0" b="0"/>
      </a:fillRef>
      <a:effectRef idx="2">
        <a:scrgbClr r="0" g="0" b="0"/>
      </a:effectRef>
      <a:fontRef idx="minor">
        <a:schemeClr val="lt1"/>
      </a:fontRef>
    </dgm:style>
  </dgm:styleLbl>
  <dgm:styleLbl name="parChTrans1D1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2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3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parChTrans1D4">
    <dgm:scene3d>
      <a:camera prst="orthographicFront"/>
      <a:lightRig rig="threePt" dir="t"/>
    </dgm:scene3d>
    <dgm:sp3d/>
    <dgm:txPr/>
    <dgm:style>
      <a:lnRef idx="1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  <dgm:styleLbl name="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con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tr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F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Align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solidBgAcc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align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AccFollowNode1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0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2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3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Acc4">
    <dgm:scene3d>
      <a:camera prst="orthographicFront"/>
      <a:lightRig rig="threePt" dir="t"/>
    </dgm:scene3d>
    <dgm:sp3d/>
    <dgm:txPr/>
    <dgm:style>
      <a:lnRef idx="1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dk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2">
        <a:scrgbClr r="0" g="0" b="0"/>
      </a:effectRef>
      <a:fontRef idx="minor"/>
    </dgm:style>
  </dgm:styleLbl>
  <dgm:styleLbl name="trB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1">
        <a:scrgbClr r="0" g="0" b="0"/>
      </a:fillRef>
      <a:effectRef idx="0">
        <a:scrgbClr r="0" g="0" b="0"/>
      </a:effectRef>
      <a:fontRef idx="minor"/>
    </dgm:style>
  </dgm:styleLbl>
  <dgm:styleLbl name="fgShp">
    <dgm:scene3d>
      <a:camera prst="orthographicFront"/>
      <a:lightRig rig="threePt" dir="t"/>
    </dgm:scene3d>
    <dgm:sp3d/>
    <dgm:txPr/>
    <dgm:style>
      <a:lnRef idx="0">
        <a:scrgbClr r="0" g="0" b="0"/>
      </a:lnRef>
      <a:fillRef idx="3">
        <a:scrgbClr r="0" g="0" b="0"/>
      </a:fillRef>
      <a:effectRef idx="2">
        <a:scrgbClr r="0" g="0" b="0"/>
      </a:effectRef>
      <a:fontRef idx="minor"/>
    </dgm:style>
  </dgm:styleLbl>
  <dgm:styleLbl name="revTx">
    <dgm:scene3d>
      <a:camera prst="orthographicFront"/>
      <a:lightRig rig="threePt" dir="t"/>
    </dgm:scene3d>
    <dgm:sp3d/>
    <dgm:txPr/>
    <dgm:style>
      <a:lnRef idx="0">
        <a:scrgbClr r="0" g="0" b="0"/>
      </a:lnRef>
      <a:fillRef idx="0">
        <a:scrgbClr r="0" g="0" b="0"/>
      </a:fillRef>
      <a:effectRef idx="0">
        <a:scrgbClr r="0" g="0" b="0"/>
      </a:effectRef>
      <a:fontRef idx="minor"/>
    </dgm:style>
  </dgm:styleLbl>
</dgm:styleDef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A2F2252-5715-4FDD-A612-E1BB30F0D5CA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da-DK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E6C0C68-72E4-49C6-98FD-D7CB6DB73C8D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94527031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4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Isosceles Triangle 26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0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31" name="Isosceles Triangle 30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Isosceles Triangle 18"/>
            <p:cNvSpPr/>
            <p:nvPr/>
          </p:nvSpPr>
          <p:spPr>
            <a:xfrm rot="10800000">
              <a:off x="0" y="0"/>
              <a:ext cx="842596" cy="5666154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07067" y="2404534"/>
            <a:ext cx="7766936" cy="1646302"/>
          </a:xfrm>
        </p:spPr>
        <p:txBody>
          <a:bodyPr anchor="b">
            <a:noAutofit/>
          </a:bodyPr>
          <a:lstStyle>
            <a:lvl1pPr algn="r">
              <a:defRPr sz="5400">
                <a:solidFill>
                  <a:schemeClr val="accent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07067" y="4050833"/>
            <a:ext cx="7766936" cy="1096899"/>
          </a:xfrm>
        </p:spPr>
        <p:txBody>
          <a:bodyPr anchor="t"/>
          <a:lstStyle>
            <a:lvl1pPr marL="0" indent="0" algn="r">
              <a:buNone/>
              <a:defRPr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81509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609600"/>
            <a:ext cx="8596668" cy="3403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26359429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1366139" y="3632200"/>
            <a:ext cx="7224524" cy="381000"/>
          </a:xfrm>
        </p:spPr>
        <p:txBody>
          <a:bodyPr anchor="ctr">
            <a:noAutofit/>
          </a:bodyPr>
          <a:lstStyle>
            <a:lvl1pPr marL="0" indent="0">
              <a:buFontTx/>
              <a:buNone/>
              <a:defRPr sz="16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470400"/>
            <a:ext cx="8596668" cy="1570962"/>
          </a:xfrm>
        </p:spPr>
        <p:txBody>
          <a:bodyPr anchor="ctr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  <p:sp>
        <p:nvSpPr>
          <p:cNvPr id="20" name="TextBox 19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2" name="TextBox 21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latin typeface="Arial"/>
              </a:rPr>
              <a:t>”</a:t>
            </a:r>
            <a:endParaRPr lang="en-US" dirty="0">
              <a:solidFill>
                <a:schemeClr val="accent1">
                  <a:lumMod val="60000"/>
                  <a:lumOff val="40000"/>
                </a:schemeClr>
              </a:solidFill>
              <a:latin typeface="Arial"/>
            </a:endParaRPr>
          </a:p>
        </p:txBody>
      </p:sp>
    </p:spTree>
    <p:extLst>
      <p:ext uri="{BB962C8B-B14F-4D97-AF65-F5344CB8AC3E}">
        <p14:creationId xmlns:p14="http://schemas.microsoft.com/office/powerpoint/2010/main" val="82591129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1931988"/>
            <a:ext cx="8596668" cy="2595460"/>
          </a:xfrm>
        </p:spPr>
        <p:txBody>
          <a:bodyPr anchor="b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841727704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31334" y="609600"/>
            <a:ext cx="8094134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  <p:sp>
        <p:nvSpPr>
          <p:cNvPr id="24" name="TextBox 23"/>
          <p:cNvSpPr txBox="1"/>
          <p:nvPr/>
        </p:nvSpPr>
        <p:spPr>
          <a:xfrm>
            <a:off x="541870" y="79037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“</a:t>
            </a:r>
          </a:p>
        </p:txBody>
      </p:sp>
      <p:sp>
        <p:nvSpPr>
          <p:cNvPr id="25" name="TextBox 24"/>
          <p:cNvSpPr txBox="1"/>
          <p:nvPr/>
        </p:nvSpPr>
        <p:spPr>
          <a:xfrm>
            <a:off x="8893011" y="288655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/>
          <a:p>
            <a:pPr lvl="0"/>
            <a:r>
              <a:rPr lang="en-US" sz="8000" baseline="0" dirty="0">
                <a:ln w="3175" cmpd="sng">
                  <a:noFill/>
                </a:ln>
                <a:solidFill>
                  <a:schemeClr val="accent1">
                    <a:lumMod val="60000"/>
                    <a:lumOff val="40000"/>
                  </a:schemeClr>
                </a:solidFill>
                <a:effectLst/>
                <a:latin typeface="Arial"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85713655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rue or Fals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5799" y="609600"/>
            <a:ext cx="8588203" cy="3022600"/>
          </a:xfrm>
        </p:spPr>
        <p:txBody>
          <a:bodyPr anchor="ctr">
            <a:normAutofit/>
          </a:bodyPr>
          <a:lstStyle>
            <a:lvl1pPr algn="l">
              <a:defRPr sz="44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23" name="Text Placeholder 9"/>
          <p:cNvSpPr>
            <a:spLocks noGrp="1"/>
          </p:cNvSpPr>
          <p:nvPr>
            <p:ph type="body" sz="quarter" idx="13"/>
          </p:nvPr>
        </p:nvSpPr>
        <p:spPr>
          <a:xfrm>
            <a:off x="677332" y="4013200"/>
            <a:ext cx="8596669" cy="514248"/>
          </a:xfrm>
        </p:spPr>
        <p:txBody>
          <a:bodyPr anchor="b">
            <a:noAutofit/>
          </a:bodyPr>
          <a:lstStyle>
            <a:lvl1pPr marL="0" indent="0">
              <a:buFontTx/>
              <a:buNone/>
              <a:defRPr sz="2400">
                <a:solidFill>
                  <a:schemeClr val="accent1"/>
                </a:solidFill>
              </a:defRPr>
            </a:lvl1pPr>
            <a:lvl2pPr marL="457200" indent="0">
              <a:buFontTx/>
              <a:buNone/>
              <a:defRPr/>
            </a:lvl2pPr>
            <a:lvl3pPr marL="914400" indent="0">
              <a:buFontTx/>
              <a:buNone/>
              <a:defRPr/>
            </a:lvl3pPr>
            <a:lvl4pPr marL="1371600" indent="0">
              <a:buFontTx/>
              <a:buNone/>
              <a:defRPr/>
            </a:lvl4pPr>
            <a:lvl5pPr marL="1828800" indent="0">
              <a:buFontTx/>
              <a:buNone/>
              <a:defRPr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1513914"/>
          </a:xfrm>
        </p:spPr>
        <p:txBody>
          <a:bodyPr anchor="t">
            <a:normAutofit/>
          </a:bodyPr>
          <a:lstStyle>
            <a:lvl1pPr marL="0" indent="0" algn="l">
              <a:buNone/>
              <a:defRPr sz="18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953159677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70972270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967673" y="609599"/>
            <a:ext cx="1304743" cy="5251451"/>
          </a:xfrm>
        </p:spPr>
        <p:txBody>
          <a:bodyPr vert="eaVert" anchor="ctr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77335" y="609600"/>
            <a:ext cx="7060150" cy="5251450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1951519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34478325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5" y="2700867"/>
            <a:ext cx="8596668" cy="1826581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5" y="4527448"/>
            <a:ext cx="8596668" cy="860400"/>
          </a:xfrm>
        </p:spPr>
        <p:txBody>
          <a:bodyPr anchor="t"/>
          <a:lstStyle>
            <a:lvl1pPr marL="0" indent="0" algn="l">
              <a:buNone/>
              <a:defRPr sz="20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20455962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77334" y="2160589"/>
            <a:ext cx="4184035" cy="3880772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89970" y="2160589"/>
            <a:ext cx="4184034" cy="38807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8676583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745" y="2160983"/>
            <a:ext cx="418562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75745" y="2737245"/>
            <a:ext cx="4185623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88383" y="2160983"/>
            <a:ext cx="418561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88384" y="2737245"/>
            <a:ext cx="4185617" cy="330411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5518186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9169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793058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1498604"/>
            <a:ext cx="3854528" cy="1278466"/>
          </a:xfrm>
        </p:spPr>
        <p:txBody>
          <a:bodyPr anchor="b">
            <a:normAutofit/>
          </a:bodyPr>
          <a:lstStyle>
            <a:lvl1pPr>
              <a:defRPr sz="2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0461" y="514924"/>
            <a:ext cx="4513541" cy="5526437"/>
          </a:xfrm>
        </p:spPr>
        <p:txBody>
          <a:bodyPr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2777069"/>
            <a:ext cx="3854528" cy="2584449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063" indent="0">
              <a:buNone/>
              <a:defRPr sz="1400"/>
            </a:lvl2pPr>
            <a:lvl3pPr marL="914126" indent="0">
              <a:buNone/>
              <a:defRPr sz="1200"/>
            </a:lvl3pPr>
            <a:lvl4pPr marL="1371189" indent="0">
              <a:buNone/>
              <a:defRPr sz="1000"/>
            </a:lvl4pPr>
            <a:lvl5pPr marL="1828251" indent="0">
              <a:buNone/>
              <a:defRPr sz="1000"/>
            </a:lvl5pPr>
            <a:lvl6pPr marL="2285314" indent="0">
              <a:buNone/>
              <a:defRPr sz="1000"/>
            </a:lvl6pPr>
            <a:lvl7pPr marL="2742377" indent="0">
              <a:buNone/>
              <a:defRPr sz="1000"/>
            </a:lvl7pPr>
            <a:lvl8pPr marL="3199440" indent="0">
              <a:buNone/>
              <a:defRPr sz="1000"/>
            </a:lvl8pPr>
            <a:lvl9pPr marL="3656503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53278500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7334" y="4800600"/>
            <a:ext cx="859666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77334" y="609600"/>
            <a:ext cx="8596668" cy="3845718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77334" y="5367338"/>
            <a:ext cx="8596667" cy="674024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a-D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33405968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/>
          <p:cNvGrpSpPr/>
          <p:nvPr/>
        </p:nvGrpSpPr>
        <p:grpSpPr>
          <a:xfrm>
            <a:off x="0" y="-8467"/>
            <a:ext cx="12192000" cy="6866467"/>
            <a:chOff x="0" y="-8467"/>
            <a:chExt cx="12192000" cy="6866467"/>
          </a:xfrm>
        </p:grpSpPr>
        <p:cxnSp>
          <p:nvCxnSpPr>
            <p:cNvPr id="20" name="Straight Connector 19"/>
            <p:cNvCxnSpPr/>
            <p:nvPr/>
          </p:nvCxnSpPr>
          <p:spPr>
            <a:xfrm>
              <a:off x="9371012" y="0"/>
              <a:ext cx="1219200" cy="6858000"/>
            </a:xfrm>
            <a:prstGeom prst="line">
              <a:avLst/>
            </a:prstGeom>
            <a:ln w="9525">
              <a:solidFill>
                <a:schemeClr val="bg1">
                  <a:lumMod val="7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" name="Straight Connector 20"/>
            <p:cNvCxnSpPr/>
            <p:nvPr/>
          </p:nvCxnSpPr>
          <p:spPr>
            <a:xfrm flipH="1">
              <a:off x="7425267" y="3681413"/>
              <a:ext cx="4763558" cy="3176587"/>
            </a:xfrm>
            <a:prstGeom prst="line">
              <a:avLst/>
            </a:prstGeom>
            <a:ln w="9525">
              <a:solidFill>
                <a:schemeClr val="bg1">
                  <a:lumMod val="85000"/>
                </a:schemeClr>
              </a:solidFill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22" name="Rectangle 23"/>
            <p:cNvSpPr/>
            <p:nvPr/>
          </p:nvSpPr>
          <p:spPr>
            <a:xfrm>
              <a:off x="9181476" y="-8467"/>
              <a:ext cx="3007349" cy="6866467"/>
            </a:xfrm>
            <a:custGeom>
              <a:avLst/>
              <a:gdLst/>
              <a:ahLst/>
              <a:cxnLst/>
              <a:rect l="l" t="t" r="r" b="b"/>
              <a:pathLst>
                <a:path w="3007349" h="6866467">
                  <a:moveTo>
                    <a:pt x="2045532" y="0"/>
                  </a:moveTo>
                  <a:lnTo>
                    <a:pt x="3007349" y="0"/>
                  </a:lnTo>
                  <a:lnTo>
                    <a:pt x="3007349" y="6866467"/>
                  </a:lnTo>
                  <a:lnTo>
                    <a:pt x="0" y="6866467"/>
                  </a:lnTo>
                  <a:lnTo>
                    <a:pt x="2045532" y="0"/>
                  </a:lnTo>
                  <a:close/>
                </a:path>
              </a:pathLst>
            </a:custGeom>
            <a:solidFill>
              <a:schemeClr val="accent1">
                <a:alpha val="3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3" name="Rectangle 25"/>
            <p:cNvSpPr/>
            <p:nvPr/>
          </p:nvSpPr>
          <p:spPr>
            <a:xfrm>
              <a:off x="9603442" y="-8467"/>
              <a:ext cx="2588558" cy="6866467"/>
            </a:xfrm>
            <a:custGeom>
              <a:avLst/>
              <a:gdLst/>
              <a:ahLst/>
              <a:cxnLst/>
              <a:rect l="l" t="t" r="r" b="b"/>
              <a:pathLst>
                <a:path w="2573311" h="6866467">
                  <a:moveTo>
                    <a:pt x="0" y="0"/>
                  </a:moveTo>
                  <a:lnTo>
                    <a:pt x="2573311" y="0"/>
                  </a:lnTo>
                  <a:lnTo>
                    <a:pt x="2573311" y="6866467"/>
                  </a:lnTo>
                  <a:lnTo>
                    <a:pt x="1202336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2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4" name="Isosceles Triangle 23"/>
            <p:cNvSpPr/>
            <p:nvPr/>
          </p:nvSpPr>
          <p:spPr>
            <a:xfrm>
              <a:off x="8932333" y="3048000"/>
              <a:ext cx="3259667" cy="3810000"/>
            </a:xfrm>
            <a:prstGeom prst="triangle">
              <a:avLst>
                <a:gd name="adj" fmla="val 100000"/>
              </a:avLst>
            </a:prstGeom>
            <a:solidFill>
              <a:schemeClr val="accent2">
                <a:alpha val="72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5" name="Rectangle 27"/>
            <p:cNvSpPr/>
            <p:nvPr/>
          </p:nvSpPr>
          <p:spPr>
            <a:xfrm>
              <a:off x="9334500" y="-8467"/>
              <a:ext cx="2854326" cy="6866467"/>
            </a:xfrm>
            <a:custGeom>
              <a:avLst/>
              <a:gdLst/>
              <a:ahLst/>
              <a:cxnLst/>
              <a:rect l="l" t="t" r="r" b="b"/>
              <a:pathLst>
                <a:path w="2858013" h="6866467">
                  <a:moveTo>
                    <a:pt x="0" y="0"/>
                  </a:moveTo>
                  <a:lnTo>
                    <a:pt x="2858013" y="0"/>
                  </a:lnTo>
                  <a:lnTo>
                    <a:pt x="2858013" y="6866467"/>
                  </a:lnTo>
                  <a:lnTo>
                    <a:pt x="2473942" y="6866467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2">
                <a:lumMod val="75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6" name="Rectangle 28"/>
            <p:cNvSpPr/>
            <p:nvPr/>
          </p:nvSpPr>
          <p:spPr>
            <a:xfrm>
              <a:off x="10898730" y="-8467"/>
              <a:ext cx="1290094" cy="6866467"/>
            </a:xfrm>
            <a:custGeom>
              <a:avLst/>
              <a:gdLst/>
              <a:ahLst/>
              <a:cxnLst/>
              <a:rect l="l" t="t" r="r" b="b"/>
              <a:pathLst>
                <a:path w="1290094" h="6858000">
                  <a:moveTo>
                    <a:pt x="1019735" y="0"/>
                  </a:moveTo>
                  <a:lnTo>
                    <a:pt x="1290094" y="0"/>
                  </a:lnTo>
                  <a:lnTo>
                    <a:pt x="1290094" y="6858000"/>
                  </a:lnTo>
                  <a:lnTo>
                    <a:pt x="0" y="6858000"/>
                  </a:lnTo>
                  <a:lnTo>
                    <a:pt x="1019735" y="0"/>
                  </a:lnTo>
                  <a:close/>
                </a:path>
              </a:pathLst>
            </a:custGeom>
            <a:solidFill>
              <a:schemeClr val="accent1">
                <a:lumMod val="60000"/>
                <a:lumOff val="40000"/>
                <a:alpha val="7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7" name="Rectangle 29"/>
            <p:cNvSpPr/>
            <p:nvPr/>
          </p:nvSpPr>
          <p:spPr>
            <a:xfrm>
              <a:off x="10938999" y="-8467"/>
              <a:ext cx="1249825" cy="6866467"/>
            </a:xfrm>
            <a:custGeom>
              <a:avLst/>
              <a:gdLst/>
              <a:ahLst/>
              <a:cxnLst/>
              <a:rect l="l" t="t" r="r" b="b"/>
              <a:pathLst>
                <a:path w="1249825" h="6858000">
                  <a:moveTo>
                    <a:pt x="0" y="0"/>
                  </a:moveTo>
                  <a:lnTo>
                    <a:pt x="1249825" y="0"/>
                  </a:lnTo>
                  <a:lnTo>
                    <a:pt x="1249825" y="6858000"/>
                  </a:lnTo>
                  <a:lnTo>
                    <a:pt x="1109382" y="685800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1">
                <a:alpha val="6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8" name="Isosceles Triangle 27"/>
            <p:cNvSpPr/>
            <p:nvPr/>
          </p:nvSpPr>
          <p:spPr>
            <a:xfrm>
              <a:off x="10371666" y="3589867"/>
              <a:ext cx="1817159" cy="3268133"/>
            </a:xfrm>
            <a:prstGeom prst="triangle">
              <a:avLst>
                <a:gd name="adj" fmla="val 100000"/>
              </a:avLst>
            </a:prstGeom>
            <a:solidFill>
              <a:schemeClr val="accent1">
                <a:alpha val="80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29" name="Isosceles Triangle 28"/>
            <p:cNvSpPr/>
            <p:nvPr/>
          </p:nvSpPr>
          <p:spPr>
            <a:xfrm>
              <a:off x="0" y="4013200"/>
              <a:ext cx="448733" cy="2844800"/>
            </a:xfrm>
            <a:prstGeom prst="triangle">
              <a:avLst>
                <a:gd name="adj" fmla="val 0"/>
              </a:avLst>
            </a:prstGeom>
            <a:solidFill>
              <a:schemeClr val="accent1">
                <a:alpha val="85000"/>
              </a:schemeClr>
            </a:solidFill>
            <a:ln>
              <a:noFill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77334" y="609600"/>
            <a:ext cx="8596668" cy="13208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7334" y="2160589"/>
            <a:ext cx="8596668" cy="388077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205133" y="6041362"/>
            <a:ext cx="9119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7052761-F2BF-4E91-9A53-D69B17B80117}" type="datetimeFigureOut">
              <a:rPr lang="da-DK" smtClean="0"/>
              <a:t>10-10-2025</a:t>
            </a:fld>
            <a:endParaRPr lang="da-D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677334" y="6041362"/>
            <a:ext cx="6297612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a-D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590663" y="6041362"/>
            <a:ext cx="68333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accent1"/>
                </a:solidFill>
              </a:defRPr>
            </a:lvl1pPr>
          </a:lstStyle>
          <a:p>
            <a:fld id="{79DD0FA8-0ED5-4A61-98F8-D89C858BAE94}" type="slidenum">
              <a:rPr lang="da-DK" smtClean="0"/>
              <a:t>‹#›</a:t>
            </a:fld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34903738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  <p:sldLayoutId id="2147483673" r:id="rId13"/>
    <p:sldLayoutId id="2147483674" r:id="rId14"/>
    <p:sldLayoutId id="2147483675" r:id="rId15"/>
    <p:sldLayoutId id="2147483676" r:id="rId16"/>
  </p:sldLayoutIdLst>
  <p:txStyles>
    <p:titleStyle>
      <a:lvl1pPr algn="l" defTabSz="457200" rtl="0" eaLnBrk="1" latinLnBrk="0" hangingPunct="1">
        <a:spcBef>
          <a:spcPct val="0"/>
        </a:spcBef>
        <a:buNone/>
        <a:defRPr sz="3600" kern="1200">
          <a:solidFill>
            <a:schemeClr val="accent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8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6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4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accent1"/>
        </a:buClr>
        <a:buSzPct val="80000"/>
        <a:buFont typeface="Wingdings 3" charset="2"/>
        <a:buChar char=""/>
        <a:defRPr sz="1200" kern="1200">
          <a:solidFill>
            <a:schemeClr val="tx1">
              <a:lumMod val="75000"/>
              <a:lumOff val="25000"/>
            </a:schemeClr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diagramLayout" Target="../diagrams/layout1.xml"/><Relationship Id="rId2" Type="http://schemas.openxmlformats.org/officeDocument/2006/relationships/diagramData" Target="../diagrams/data1.xml"/><Relationship Id="rId1" Type="http://schemas.openxmlformats.org/officeDocument/2006/relationships/slideLayout" Target="../slideLayouts/slideLayout2.xml"/><Relationship Id="rId6" Type="http://schemas.microsoft.com/office/2007/relationships/diagramDrawing" Target="../diagrams/drawing1.xml"/><Relationship Id="rId5" Type="http://schemas.openxmlformats.org/officeDocument/2006/relationships/diagramColors" Target="../diagrams/colors1.xml"/><Relationship Id="rId4" Type="http://schemas.openxmlformats.org/officeDocument/2006/relationships/diagramQuickStyle" Target="../diagrams/quickStyle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20" name="Rectangle 19">
            <a:extLst>
              <a:ext uri="{FF2B5EF4-FFF2-40B4-BE49-F238E27FC236}">
                <a16:creationId xmlns:a16="http://schemas.microsoft.com/office/drawing/2014/main" id="{2783C067-F8BF-4755-B516-8A0CD74CF60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66467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2" name="Isosceles Triangle 21">
            <a:extLst>
              <a:ext uri="{FF2B5EF4-FFF2-40B4-BE49-F238E27FC236}">
                <a16:creationId xmlns:a16="http://schemas.microsoft.com/office/drawing/2014/main" id="{2ED796EC-E7FF-46DB-B912-FB08BF12AA6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rot="10800000">
            <a:off x="0" y="0"/>
            <a:ext cx="842596" cy="5666154"/>
          </a:xfrm>
          <a:prstGeom prst="triangle">
            <a:avLst>
              <a:gd name="adj" fmla="val 100000"/>
            </a:avLst>
          </a:prstGeom>
          <a:solidFill>
            <a:schemeClr val="accent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3" name="Isosceles Triangle 22">
            <a:extLst>
              <a:ext uri="{FF2B5EF4-FFF2-40B4-BE49-F238E27FC236}">
                <a16:creationId xmlns:a16="http://schemas.microsoft.com/office/drawing/2014/main" id="{549A2DAB-B431-487D-95AD-BB0FECB49E5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738534" y="3818467"/>
            <a:ext cx="4450292" cy="3039533"/>
          </a:xfrm>
          <a:prstGeom prst="triangle">
            <a:avLst>
              <a:gd name="adj" fmla="val 100000"/>
            </a:avLst>
          </a:prstGeom>
          <a:solidFill>
            <a:schemeClr val="accent1">
              <a:alpha val="88000"/>
            </a:schemeClr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sp>
        <p:nvSpPr>
          <p:cNvPr id="24" name="Rectangle 27">
            <a:extLst>
              <a:ext uri="{FF2B5EF4-FFF2-40B4-BE49-F238E27FC236}">
                <a16:creationId xmlns:a16="http://schemas.microsoft.com/office/drawing/2014/main" id="{0819F787-32B4-46A8-BC57-C6571BCEE2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0425641" y="0"/>
            <a:ext cx="1766359" cy="6858000"/>
          </a:xfrm>
          <a:custGeom>
            <a:avLst/>
            <a:gdLst/>
            <a:ahLst/>
            <a:cxnLst/>
            <a:rect l="l" t="t" r="r" b="b"/>
            <a:pathLst>
              <a:path w="2858013" h="6866467">
                <a:moveTo>
                  <a:pt x="0" y="0"/>
                </a:moveTo>
                <a:lnTo>
                  <a:pt x="2858013" y="0"/>
                </a:lnTo>
                <a:lnTo>
                  <a:pt x="2858013" y="6866467"/>
                </a:lnTo>
                <a:lnTo>
                  <a:pt x="2473942" y="6866467"/>
                </a:lnTo>
                <a:lnTo>
                  <a:pt x="0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/>
          <a:lstStyle/>
          <a:p>
            <a:endParaRPr lang="da-DK"/>
          </a:p>
        </p:txBody>
      </p:sp>
      <p:cxnSp>
        <p:nvCxnSpPr>
          <p:cNvPr id="19" name="Straight Connector 18">
            <a:extLst>
              <a:ext uri="{FF2B5EF4-FFF2-40B4-BE49-F238E27FC236}">
                <a16:creationId xmlns:a16="http://schemas.microsoft.com/office/drawing/2014/main" id="{C5ECDEE1-7093-418F-9CF5-24EEB115C1C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10134600" y="0"/>
            <a:ext cx="1727200" cy="6858000"/>
          </a:xfrm>
          <a:prstGeom prst="line">
            <a:avLst/>
          </a:prstGeom>
          <a:ln w="15875" cap="sq">
            <a:solidFill>
              <a:schemeClr val="accent2"/>
            </a:solidFill>
            <a:bevel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1" name="Straight Connector 20">
            <a:extLst>
              <a:ext uri="{FF2B5EF4-FFF2-40B4-BE49-F238E27FC236}">
                <a16:creationId xmlns:a16="http://schemas.microsoft.com/office/drawing/2014/main" id="{045062AF-EB11-4651-BC4A-4DA21768DE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 flipH="1">
            <a:off x="7425267" y="3681413"/>
            <a:ext cx="4763558" cy="3176587"/>
          </a:xfrm>
          <a:prstGeom prst="line">
            <a:avLst/>
          </a:prstGeom>
          <a:ln w="15875">
            <a:solidFill>
              <a:schemeClr val="accent1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6" name="Title 5">
            <a:extLst>
              <a:ext uri="{FF2B5EF4-FFF2-40B4-BE49-F238E27FC236}">
                <a16:creationId xmlns:a16="http://schemas.microsoft.com/office/drawing/2014/main" id="{B0EA124E-AD77-000C-1C17-114BF9CD04BC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07067" y="1397000"/>
            <a:ext cx="7766936" cy="2653836"/>
          </a:xfrm>
        </p:spPr>
        <p:txBody>
          <a:bodyPr>
            <a:normAutofit/>
          </a:bodyPr>
          <a:lstStyle/>
          <a:p>
            <a:r>
              <a:rPr lang="en-US"/>
              <a:t>PDF Downloader</a:t>
            </a:r>
            <a:endParaRPr lang="da-DK"/>
          </a:p>
        </p:txBody>
      </p:sp>
    </p:spTree>
    <p:extLst>
      <p:ext uri="{BB962C8B-B14F-4D97-AF65-F5344CB8AC3E}">
        <p14:creationId xmlns:p14="http://schemas.microsoft.com/office/powerpoint/2010/main" val="145834020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4BD0BEF-BCB0-3196-CFC4-E09C997D9BB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86478" y="1683756"/>
            <a:ext cx="3115265" cy="2396359"/>
          </a:xfrm>
        </p:spPr>
        <p:txBody>
          <a:bodyPr anchor="b">
            <a:normAutofit/>
          </a:bodyPr>
          <a:lstStyle/>
          <a:p>
            <a:pPr algn="r"/>
            <a:r>
              <a:rPr lang="en-US" sz="4000">
                <a:solidFill>
                  <a:srgbClr val="FFFFFF"/>
                </a:solidFill>
              </a:rPr>
              <a:t>Introduktion</a:t>
            </a:r>
            <a:endParaRPr lang="da-DK" sz="4000">
              <a:solidFill>
                <a:srgbClr val="FFFFFF"/>
              </a:solidFill>
            </a:endParaRPr>
          </a:p>
        </p:txBody>
      </p:sp>
      <p:graphicFrame>
        <p:nvGraphicFramePr>
          <p:cNvPr id="5" name="Content Placeholder 2">
            <a:extLst>
              <a:ext uri="{FF2B5EF4-FFF2-40B4-BE49-F238E27FC236}">
                <a16:creationId xmlns:a16="http://schemas.microsoft.com/office/drawing/2014/main" id="{4527A640-248E-131B-DFEC-5846181E0AA1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091360723"/>
              </p:ext>
            </p:extLst>
          </p:nvPr>
        </p:nvGraphicFramePr>
        <p:xfrm>
          <a:off x="4905052" y="750440"/>
          <a:ext cx="6666833" cy="5453920"/>
        </p:xfrm>
        <a:graphic>
          <a:graphicData uri="http://schemas.openxmlformats.org/drawingml/2006/diagram">
            <dgm:relIds xmlns:dgm="http://schemas.openxmlformats.org/drawingml/2006/diagram" xmlns:r="http://schemas.openxmlformats.org/officeDocument/2006/relationships" r:dm="rId2" r:lo="rId3" r:qs="rId4" r:cs="rId5"/>
          </a:graphicData>
        </a:graphic>
      </p:graphicFrame>
    </p:spTree>
    <p:extLst>
      <p:ext uri="{BB962C8B-B14F-4D97-AF65-F5344CB8AC3E}">
        <p14:creationId xmlns:p14="http://schemas.microsoft.com/office/powerpoint/2010/main" val="40403877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BD14D63-435A-8B7D-F2A2-56B85FE473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83413"/>
            <a:ext cx="10515600" cy="1325563"/>
          </a:xfrm>
        </p:spPr>
        <p:txBody>
          <a:bodyPr/>
          <a:lstStyle/>
          <a:p>
            <a:r>
              <a:rPr lang="en-US" dirty="0"/>
              <a:t>Features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8E8F412-1906-7279-2FEC-DFD2593D481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Formelle</a:t>
            </a:r>
            <a:r>
              <a:rPr lang="en-US" dirty="0"/>
              <a:t> </a:t>
            </a:r>
            <a:r>
              <a:rPr lang="en-US" dirty="0" err="1"/>
              <a:t>krav</a:t>
            </a:r>
            <a:endParaRPr lang="en-US" dirty="0"/>
          </a:p>
          <a:p>
            <a:pPr lvl="1"/>
            <a:r>
              <a:rPr lang="en-US" dirty="0" err="1"/>
              <a:t>Forsøg</a:t>
            </a:r>
            <a:r>
              <a:rPr lang="en-US" dirty="0"/>
              <a:t> </a:t>
            </a:r>
            <a:r>
              <a:rPr lang="en-US" dirty="0" err="1"/>
              <a:t>igen</a:t>
            </a:r>
            <a:r>
              <a:rPr lang="en-US" dirty="0"/>
              <a:t> med alternative </a:t>
            </a:r>
            <a:r>
              <a:rPr lang="en-US" dirty="0" err="1"/>
              <a:t>url</a:t>
            </a:r>
            <a:r>
              <a:rPr lang="en-US" dirty="0"/>
              <a:t>, </a:t>
            </a:r>
            <a:r>
              <a:rPr lang="en-US" dirty="0" err="1"/>
              <a:t>hvis</a:t>
            </a:r>
            <a:r>
              <a:rPr lang="en-US" dirty="0"/>
              <a:t> </a:t>
            </a:r>
            <a:r>
              <a:rPr lang="en-US" dirty="0" err="1"/>
              <a:t>fejl</a:t>
            </a:r>
            <a:r>
              <a:rPr lang="en-US" dirty="0"/>
              <a:t> er </a:t>
            </a:r>
            <a:r>
              <a:rPr lang="en-US" dirty="0" err="1"/>
              <a:t>forekommet</a:t>
            </a:r>
            <a:r>
              <a:rPr lang="en-US" dirty="0"/>
              <a:t>.</a:t>
            </a:r>
          </a:p>
          <a:p>
            <a:pPr lvl="1"/>
            <a:r>
              <a:rPr lang="da-DK" dirty="0"/>
              <a:t>Log resultater i </a:t>
            </a:r>
            <a:r>
              <a:rPr lang="da-DK" dirty="0" err="1"/>
              <a:t>json</a:t>
            </a:r>
            <a:r>
              <a:rPr lang="da-DK" dirty="0"/>
              <a:t> fil format</a:t>
            </a:r>
          </a:p>
          <a:p>
            <a:pPr lvl="1"/>
            <a:r>
              <a:rPr lang="da-DK" dirty="0"/>
              <a:t>Deling af pdf’er på NAS</a:t>
            </a:r>
          </a:p>
          <a:p>
            <a:pPr lvl="1"/>
            <a:r>
              <a:rPr lang="da-DK" dirty="0"/>
              <a:t>Robust</a:t>
            </a:r>
          </a:p>
          <a:p>
            <a:r>
              <a:rPr lang="da-DK" dirty="0"/>
              <a:t>Ekstra Features</a:t>
            </a:r>
          </a:p>
          <a:p>
            <a:pPr lvl="1"/>
            <a:r>
              <a:rPr lang="da-DK" dirty="0"/>
              <a:t>Spring tidligere forsøgte downloads over</a:t>
            </a:r>
          </a:p>
          <a:p>
            <a:pPr lvl="1"/>
            <a:r>
              <a:rPr lang="da-DK" dirty="0" err="1"/>
              <a:t>Multithreaded</a:t>
            </a:r>
            <a:endParaRPr lang="da-DK" dirty="0"/>
          </a:p>
          <a:p>
            <a:pPr lvl="1"/>
            <a:r>
              <a:rPr lang="da-DK" dirty="0"/>
              <a:t>”</a:t>
            </a:r>
            <a:r>
              <a:rPr lang="da-DK" dirty="0" err="1"/>
              <a:t>custom</a:t>
            </a:r>
            <a:r>
              <a:rPr lang="da-DK" dirty="0"/>
              <a:t>” </a:t>
            </a:r>
            <a:r>
              <a:rPr lang="da-DK" dirty="0" err="1"/>
              <a:t>request</a:t>
            </a:r>
            <a:r>
              <a:rPr lang="da-DK" dirty="0"/>
              <a:t> header</a:t>
            </a:r>
          </a:p>
          <a:p>
            <a:pPr lvl="1"/>
            <a:r>
              <a:rPr lang="en-US" dirty="0" err="1"/>
              <a:t>Mulighed</a:t>
            </a:r>
            <a:r>
              <a:rPr lang="en-US" dirty="0"/>
              <a:t> for at </a:t>
            </a:r>
            <a:r>
              <a:rPr lang="en-US" dirty="0" err="1"/>
              <a:t>splitte</a:t>
            </a:r>
            <a:r>
              <a:rPr lang="en-US" dirty="0"/>
              <a:t> download op I batches</a:t>
            </a:r>
            <a:endParaRPr lang="da-DK" dirty="0"/>
          </a:p>
          <a:p>
            <a:pPr lvl="1"/>
            <a:endParaRPr lang="da-DK" dirty="0"/>
          </a:p>
          <a:p>
            <a:endParaRPr lang="da-DK" dirty="0"/>
          </a:p>
          <a:p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38E9013-C0C4-FCD9-87F8-93CAEDF8D7D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73944" y="2923308"/>
            <a:ext cx="4458322" cy="150516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003522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93EC2-E3ED-D0CE-8E7B-BE8056260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 dirty="0"/>
              <a:t>Design Process</a:t>
            </a:r>
            <a:endParaRPr lang="da-DK" sz="4000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23DF183-E0F7-7822-4A4C-2DF2B2D098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 fontScale="92500" lnSpcReduction="20000"/>
          </a:bodyPr>
          <a:lstStyle/>
          <a:p>
            <a:r>
              <a:rPr lang="en-US" sz="1600" dirty="0" err="1"/>
              <a:t>Viderebyg</a:t>
            </a:r>
            <a:r>
              <a:rPr lang="en-US" sz="1600" dirty="0"/>
              <a:t> </a:t>
            </a:r>
            <a:r>
              <a:rPr lang="en-US" sz="1600" dirty="0" err="1"/>
              <a:t>på</a:t>
            </a:r>
            <a:r>
              <a:rPr lang="en-US" sz="1600" dirty="0"/>
              <a:t> </a:t>
            </a:r>
            <a:r>
              <a:rPr lang="en-US" sz="1600" dirty="0" err="1"/>
              <a:t>eksisterende</a:t>
            </a:r>
            <a:r>
              <a:rPr lang="en-US" sz="1600" dirty="0"/>
              <a:t> python fil</a:t>
            </a:r>
          </a:p>
          <a:p>
            <a:r>
              <a:rPr lang="en-US" sz="1600" dirty="0"/>
              <a:t>Single Thread -&gt; Multithread -&gt; Multicore / “</a:t>
            </a:r>
            <a:r>
              <a:rPr lang="en-US" sz="1600" dirty="0" err="1"/>
              <a:t>Rigtig</a:t>
            </a:r>
            <a:r>
              <a:rPr lang="en-US" sz="1600" dirty="0"/>
              <a:t> </a:t>
            </a:r>
            <a:r>
              <a:rPr lang="en-US" sz="1600" dirty="0" err="1"/>
              <a:t>parallelisme</a:t>
            </a:r>
            <a:r>
              <a:rPr lang="en-US" sz="1600" dirty="0"/>
              <a:t>”</a:t>
            </a:r>
          </a:p>
          <a:p>
            <a:r>
              <a:rPr lang="en-US" sz="1600" dirty="0"/>
              <a:t>Data Cleaning</a:t>
            </a:r>
          </a:p>
          <a:p>
            <a:pPr lvl="1"/>
            <a:r>
              <a:rPr lang="en-US" sz="1600" dirty="0" err="1"/>
              <a:t>Fjern</a:t>
            </a:r>
            <a:r>
              <a:rPr lang="en-US" sz="1600" dirty="0"/>
              <a:t> nans</a:t>
            </a:r>
          </a:p>
          <a:p>
            <a:pPr lvl="1"/>
            <a:r>
              <a:rPr lang="en-US" sz="1600" dirty="0" err="1"/>
              <a:t>Fjern</a:t>
            </a:r>
            <a:r>
              <a:rPr lang="en-US" sz="1600" dirty="0"/>
              <a:t> trailing whitespace</a:t>
            </a:r>
          </a:p>
          <a:p>
            <a:pPr lvl="1"/>
            <a:r>
              <a:rPr lang="en-US" sz="1600" dirty="0"/>
              <a:t>Streng/regex </a:t>
            </a:r>
            <a:r>
              <a:rPr lang="en-US" sz="1600" dirty="0" err="1"/>
              <a:t>filtrering</a:t>
            </a:r>
            <a:endParaRPr lang="en-US" sz="1600" dirty="0"/>
          </a:p>
          <a:p>
            <a:pPr lvl="1"/>
            <a:r>
              <a:rPr lang="en-US" sz="1600" dirty="0"/>
              <a:t>21k rows -&gt; </a:t>
            </a:r>
            <a:r>
              <a:rPr lang="da-DK" sz="1600" dirty="0"/>
              <a:t>7.7k </a:t>
            </a:r>
            <a:r>
              <a:rPr lang="da-DK" sz="1600" dirty="0" err="1"/>
              <a:t>rows</a:t>
            </a:r>
            <a:r>
              <a:rPr lang="da-DK" sz="1600" dirty="0"/>
              <a:t> -&gt; 18.6k </a:t>
            </a:r>
            <a:r>
              <a:rPr lang="da-DK" sz="1600" dirty="0" err="1"/>
              <a:t>rows</a:t>
            </a:r>
            <a:endParaRPr lang="en-US" sz="1600" dirty="0"/>
          </a:p>
          <a:p>
            <a:pPr lvl="1"/>
            <a:endParaRPr lang="en-US" sz="1600" dirty="0"/>
          </a:p>
          <a:p>
            <a:r>
              <a:rPr lang="en-US" sz="1600" dirty="0" err="1"/>
              <a:t>Modularitet</a:t>
            </a:r>
            <a:r>
              <a:rPr lang="en-US" sz="1600" dirty="0"/>
              <a:t> </a:t>
            </a:r>
          </a:p>
          <a:p>
            <a:pPr lvl="1"/>
            <a:r>
              <a:rPr lang="en-US" sz="1600" dirty="0"/>
              <a:t>Prod/dev config</a:t>
            </a:r>
          </a:p>
          <a:p>
            <a:pPr lvl="1"/>
            <a:r>
              <a:rPr lang="en-US" dirty="0"/>
              <a:t>Unit tests</a:t>
            </a:r>
            <a:endParaRPr lang="en-US" sz="1600" dirty="0"/>
          </a:p>
          <a:p>
            <a:endParaRPr lang="da-DK" sz="1600" dirty="0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4F15BFA8-34F5-CC17-A476-96E2C75B198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250258" y="774285"/>
            <a:ext cx="3781938" cy="2581173"/>
          </a:xfrm>
          <a:prstGeom prst="rect">
            <a:avLst/>
          </a:prstGeom>
        </p:spPr>
      </p:pic>
      <p:pic>
        <p:nvPicPr>
          <p:cNvPr id="11" name="Picture 10" descr="A screen shot of a computer&#10;&#10;AI-generated content may be incorrect.">
            <a:extLst>
              <a:ext uri="{FF2B5EF4-FFF2-40B4-BE49-F238E27FC236}">
                <a16:creationId xmlns:a16="http://schemas.microsoft.com/office/drawing/2014/main" id="{5E58786D-2EDB-C589-09C0-2AF32AA1425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992972" y="3575074"/>
            <a:ext cx="4296510" cy="25811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179220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3E2C6A-5946-E87D-C4F3-6F6711E2DB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57025" y="922644"/>
            <a:ext cx="5040285" cy="1169585"/>
          </a:xfrm>
        </p:spPr>
        <p:txBody>
          <a:bodyPr anchor="b">
            <a:normAutofit/>
          </a:bodyPr>
          <a:lstStyle/>
          <a:p>
            <a:r>
              <a:rPr lang="en-US" sz="4000"/>
              <a:t>Fejlhåndtering</a:t>
            </a:r>
            <a:endParaRPr lang="da-DK" sz="400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DCA694B-DC51-3E6E-BCF6-9DF55AC658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55715" y="2508105"/>
            <a:ext cx="5040285" cy="3632493"/>
          </a:xfrm>
        </p:spPr>
        <p:txBody>
          <a:bodyPr anchor="ctr">
            <a:normAutofit/>
          </a:bodyPr>
          <a:lstStyle/>
          <a:p>
            <a:r>
              <a:rPr lang="en-US" sz="2000"/>
              <a:t>Netværks fejl</a:t>
            </a:r>
          </a:p>
          <a:p>
            <a:pPr lvl="1"/>
            <a:r>
              <a:rPr lang="en-US" sz="2000"/>
              <a:t>408 – Timeout</a:t>
            </a:r>
          </a:p>
          <a:p>
            <a:pPr lvl="1"/>
            <a:r>
              <a:rPr lang="en-US" sz="2000"/>
              <a:t>503 – Connection Error</a:t>
            </a:r>
          </a:p>
          <a:p>
            <a:pPr lvl="1"/>
            <a:r>
              <a:rPr lang="en-US" sz="2000"/>
              <a:t>500 – Generel request fejl</a:t>
            </a:r>
          </a:p>
          <a:p>
            <a:r>
              <a:rPr lang="en-US" sz="2000"/>
              <a:t>HTTP fejl</a:t>
            </a:r>
          </a:p>
          <a:p>
            <a:pPr lvl="1"/>
            <a:r>
              <a:rPr lang="en-US" sz="2000"/>
              <a:t>404 – Fil eksisterer ikke</a:t>
            </a:r>
          </a:p>
          <a:p>
            <a:pPr lvl="1"/>
            <a:r>
              <a:rPr lang="en-US" sz="2000"/>
              <a:t>403 – Ingen adgang</a:t>
            </a:r>
          </a:p>
          <a:p>
            <a:pPr lvl="1"/>
            <a:r>
              <a:rPr lang="en-US" sz="2000"/>
              <a:t>415 – Forkert type</a:t>
            </a:r>
            <a:endParaRPr lang="da-DK" sz="200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675654B4-9B71-A578-5FAE-6CF1AB9ED5D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888061" y="381000"/>
            <a:ext cx="4705765" cy="2917575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6F942D8B-0941-595C-956B-56209CB1BD1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64574" y="3714451"/>
            <a:ext cx="4990188" cy="190188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6276624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ED8823-FA24-A1A3-8823-2C0167D71A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Optimerings</a:t>
            </a:r>
            <a:r>
              <a:rPr lang="en-US" dirty="0"/>
              <a:t> Process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6A48DD-8C54-0C2F-C2AD-B04E83726C7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Single Thread / “Minimum Viable Product”</a:t>
            </a:r>
          </a:p>
          <a:p>
            <a:r>
              <a:rPr lang="en-US" dirty="0" err="1"/>
              <a:t>Asyncio</a:t>
            </a:r>
            <a:r>
              <a:rPr lang="en-US" dirty="0"/>
              <a:t> </a:t>
            </a:r>
          </a:p>
          <a:p>
            <a:pPr lvl="1"/>
            <a:r>
              <a:rPr lang="en-US" dirty="0"/>
              <a:t>Mere </a:t>
            </a:r>
            <a:r>
              <a:rPr lang="en-US" dirty="0" err="1"/>
              <a:t>kraftfuld</a:t>
            </a:r>
            <a:r>
              <a:rPr lang="en-US" dirty="0"/>
              <a:t>, mere </a:t>
            </a:r>
            <a:r>
              <a:rPr lang="en-US" dirty="0" err="1"/>
              <a:t>opsætning</a:t>
            </a:r>
            <a:endParaRPr lang="en-US" dirty="0"/>
          </a:p>
          <a:p>
            <a:pPr lvl="1"/>
            <a:r>
              <a:rPr lang="en-US" dirty="0" err="1"/>
              <a:t>aiohttp</a:t>
            </a:r>
            <a:endParaRPr lang="en-US" dirty="0"/>
          </a:p>
          <a:p>
            <a:r>
              <a:rPr lang="en-US" dirty="0" err="1"/>
              <a:t>ThreadPoolExecutor</a:t>
            </a:r>
            <a:endParaRPr lang="en-US" dirty="0"/>
          </a:p>
          <a:p>
            <a:pPr lvl="1"/>
            <a:r>
              <a:rPr lang="en-US" dirty="0" err="1"/>
              <a:t>Nemmere</a:t>
            </a:r>
            <a:r>
              <a:rPr lang="en-US" dirty="0"/>
              <a:t> at </a:t>
            </a:r>
            <a:r>
              <a:rPr lang="en-US" dirty="0" err="1"/>
              <a:t>konvertere</a:t>
            </a:r>
            <a:r>
              <a:rPr lang="en-US" dirty="0"/>
              <a:t> </a:t>
            </a:r>
            <a:r>
              <a:rPr lang="en-US" dirty="0" err="1"/>
              <a:t>sekventiel</a:t>
            </a:r>
            <a:r>
              <a:rPr lang="en-US" dirty="0"/>
              <a:t> </a:t>
            </a:r>
            <a:r>
              <a:rPr lang="en-US" dirty="0" err="1"/>
              <a:t>kode</a:t>
            </a:r>
            <a:r>
              <a:rPr lang="en-US" dirty="0"/>
              <a:t> </a:t>
            </a:r>
            <a:r>
              <a:rPr lang="en-US" dirty="0" err="1"/>
              <a:t>til</a:t>
            </a:r>
            <a:r>
              <a:rPr lang="en-US" dirty="0"/>
              <a:t> multithreaded</a:t>
            </a:r>
          </a:p>
          <a:p>
            <a:pPr lvl="1"/>
            <a:r>
              <a:rPr lang="en-US" dirty="0"/>
              <a:t>Requests</a:t>
            </a:r>
          </a:p>
          <a:p>
            <a:r>
              <a:rPr lang="en-US" dirty="0" err="1"/>
              <a:t>Optimér</a:t>
            </a:r>
            <a:r>
              <a:rPr lang="en-US" dirty="0"/>
              <a:t> data </a:t>
            </a:r>
            <a:r>
              <a:rPr lang="en-US" dirty="0" err="1"/>
              <a:t>og</a:t>
            </a:r>
            <a:r>
              <a:rPr lang="en-US" dirty="0"/>
              <a:t> </a:t>
            </a:r>
            <a:r>
              <a:rPr lang="en-US" dirty="0" err="1"/>
              <a:t>vectoriserede</a:t>
            </a:r>
            <a:r>
              <a:rPr lang="en-US" dirty="0"/>
              <a:t> </a:t>
            </a:r>
            <a:r>
              <a:rPr lang="en-US" dirty="0" err="1"/>
              <a:t>funktioner</a:t>
            </a:r>
            <a:endParaRPr lang="en-US" dirty="0"/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4618193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9B3FEE-3D6B-82CF-A169-8682FEFC98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da-DK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BB34399-38EA-8020-951D-E67163CC7F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269371" y="1664398"/>
            <a:ext cx="6236919" cy="435133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10288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B36E2F-1D66-A61E-C923-D2CAE0119F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Benchmarking</a:t>
            </a:r>
            <a:endParaRPr lang="da-DK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4534E6F3-790D-E5E3-1AF1-328DFEC5C62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35087" y="1232786"/>
            <a:ext cx="6745387" cy="523655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652760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56271A-3C81-319E-817F-FCCDE3D070A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Konklusion</a:t>
            </a:r>
            <a:r>
              <a:rPr lang="en-US" dirty="0"/>
              <a:t> / </a:t>
            </a:r>
            <a:r>
              <a:rPr lang="en-US" dirty="0" err="1"/>
              <a:t>Forbedringer</a:t>
            </a:r>
            <a:endParaRPr lang="da-DK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4FDD34-319A-3FD7-0F82-84F9C2FC4C0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Multithreading er </a:t>
            </a:r>
            <a:r>
              <a:rPr lang="en-US" dirty="0" err="1"/>
              <a:t>kraftfuld</a:t>
            </a:r>
            <a:r>
              <a:rPr lang="en-US" dirty="0"/>
              <a:t> for “</a:t>
            </a:r>
            <a:r>
              <a:rPr lang="en-US" dirty="0" err="1"/>
              <a:t>Embarrasingly</a:t>
            </a:r>
            <a:r>
              <a:rPr lang="en-US" dirty="0"/>
              <a:t> Parallel” </a:t>
            </a:r>
            <a:r>
              <a:rPr lang="en-US" dirty="0" err="1"/>
              <a:t>operationer</a:t>
            </a:r>
            <a:endParaRPr lang="en-US" dirty="0"/>
          </a:p>
          <a:p>
            <a:r>
              <a:rPr lang="da-DK" dirty="0"/>
              <a:t>Der er ofte fejl i ”rigtig” data</a:t>
            </a:r>
          </a:p>
          <a:p>
            <a:r>
              <a:rPr lang="da-DK" dirty="0"/>
              <a:t>Optimér hvor det giver mening, ”</a:t>
            </a:r>
            <a:r>
              <a:rPr lang="da-DK" dirty="0" err="1"/>
              <a:t>don’t</a:t>
            </a:r>
            <a:r>
              <a:rPr lang="da-DK" dirty="0"/>
              <a:t> over do it”</a:t>
            </a:r>
          </a:p>
          <a:p>
            <a:endParaRPr lang="da-DK" dirty="0"/>
          </a:p>
          <a:p>
            <a:r>
              <a:rPr lang="da-DK" dirty="0"/>
              <a:t>Interaktive scripts </a:t>
            </a:r>
          </a:p>
          <a:p>
            <a:r>
              <a:rPr lang="da-DK" dirty="0"/>
              <a:t>Terminal baseret UI</a:t>
            </a:r>
          </a:p>
          <a:p>
            <a:r>
              <a:rPr lang="da-DK" dirty="0"/>
              <a:t>Unit Tests</a:t>
            </a:r>
          </a:p>
          <a:p>
            <a:r>
              <a:rPr lang="da-DK" dirty="0"/>
              <a:t>”Rigtig” </a:t>
            </a:r>
            <a:r>
              <a:rPr lang="da-DK" dirty="0" err="1"/>
              <a:t>Multiprocessing</a:t>
            </a:r>
            <a:endParaRPr lang="da-DK" dirty="0"/>
          </a:p>
        </p:txBody>
      </p:sp>
    </p:spTree>
    <p:extLst>
      <p:ext uri="{BB962C8B-B14F-4D97-AF65-F5344CB8AC3E}">
        <p14:creationId xmlns:p14="http://schemas.microsoft.com/office/powerpoint/2010/main" val="1400044741"/>
      </p:ext>
    </p:extLst>
  </p:cSld>
  <p:clrMapOvr>
    <a:masterClrMapping/>
  </p:clrMapOvr>
</p:sld>
</file>

<file path=ppt/theme/theme1.xml><?xml version="1.0" encoding="utf-8"?>
<a:theme xmlns:a="http://schemas.openxmlformats.org/drawingml/2006/main" name="Facet">
  <a:themeElements>
    <a:clrScheme name="Facet">
      <a:dk1>
        <a:sysClr val="windowText" lastClr="000000"/>
      </a:dk1>
      <a:lt1>
        <a:sysClr val="window" lastClr="FFFFFF"/>
      </a:lt1>
      <a:dk2>
        <a:srgbClr val="2C3C43"/>
      </a:dk2>
      <a:lt2>
        <a:srgbClr val="EBEBEB"/>
      </a:lt2>
      <a:accent1>
        <a:srgbClr val="90C226"/>
      </a:accent1>
      <a:accent2>
        <a:srgbClr val="54A021"/>
      </a:accent2>
      <a:accent3>
        <a:srgbClr val="E6B91E"/>
      </a:accent3>
      <a:accent4>
        <a:srgbClr val="E76618"/>
      </a:accent4>
      <a:accent5>
        <a:srgbClr val="C42F1A"/>
      </a:accent5>
      <a:accent6>
        <a:srgbClr val="918655"/>
      </a:accent6>
      <a:hlink>
        <a:srgbClr val="99CA3C"/>
      </a:hlink>
      <a:folHlink>
        <a:srgbClr val="B9D181"/>
      </a:folHlink>
    </a:clrScheme>
    <a:fontScheme name="Facet">
      <a:majorFont>
        <a:latin typeface="Trebuchet MS" panose="020B0603020202020204"/>
        <a:ea typeface=""/>
        <a:cs typeface=""/>
        <a:font script="Jpan" typeface="メイリオ"/>
        <a:font script="Hang" typeface="맑은 고딕"/>
        <a:font script="Hans" typeface="方正姚体"/>
        <a:font script="Hant" typeface="微軟正黑體"/>
        <a:font script="Arab" typeface="Tahoma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Trebuchet MS" panose="020B0603020202020204"/>
        <a:ea typeface=""/>
        <a:cs typeface=""/>
        <a:font script="Jpan" typeface="メイリオ"/>
        <a:font script="Hang" typeface="HY그래픽M"/>
        <a:font script="Hans" typeface="华文新魏"/>
        <a:font script="Hant" typeface="微軟正黑體"/>
        <a:font script="Arab" typeface="Tahoma"/>
        <a:font script="Hebr" typeface="Gisha"/>
        <a:font script="Thai" typeface="Iris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Facet">
      <a:fillStyleLst>
        <a:solidFill>
          <a:schemeClr val="phClr"/>
        </a:solidFill>
        <a:gradFill rotWithShape="1">
          <a:gsLst>
            <a:gs pos="0">
              <a:schemeClr val="phClr">
                <a:tint val="65000"/>
                <a:lumMod val="110000"/>
              </a:schemeClr>
            </a:gs>
            <a:gs pos="88000">
              <a:schemeClr val="phClr">
                <a:tint val="9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0000"/>
              </a:schemeClr>
            </a:gs>
            <a:gs pos="78000">
              <a:schemeClr val="phClr">
                <a:shade val="94000"/>
                <a:lumMod val="94000"/>
              </a:schemeClr>
            </a:gs>
          </a:gsLst>
          <a:lin ang="5400000" scaled="0"/>
        </a:gradFill>
      </a:fillStyleLst>
      <a:lnStyleLst>
        <a:ln w="12700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lumMod val="104000"/>
              </a:schemeClr>
            </a:gs>
            <a:gs pos="94000">
              <a:schemeClr val="phClr">
                <a:shade val="96000"/>
                <a:lumMod val="82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0000"/>
                <a:lumMod val="110000"/>
              </a:schemeClr>
            </a:gs>
            <a:gs pos="100000">
              <a:schemeClr val="phClr">
                <a:shade val="94000"/>
                <a:lumMod val="96000"/>
              </a:schemeClr>
            </a:gs>
          </a:gsLst>
          <a:path path="circle">
            <a:fillToRect l="50000" t="50000" r="100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Facet" id="{C0C680CD-088A-49FC-A102-D699147F32B2}" vid="{CFBC31BA-B70F-4F30-BCAA-4F3011E16C4D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TM10001114[[fn=Gallery]]</Template>
  <TotalTime>0</TotalTime>
  <Words>207</Words>
  <Application>Microsoft Office PowerPoint</Application>
  <PresentationFormat>Widescreen</PresentationFormat>
  <Paragraphs>60</Paragraphs>
  <Slides>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9</vt:i4>
      </vt:variant>
    </vt:vector>
  </HeadingPairs>
  <TitlesOfParts>
    <vt:vector size="14" baseType="lpstr">
      <vt:lpstr>Aptos</vt:lpstr>
      <vt:lpstr>Arial</vt:lpstr>
      <vt:lpstr>Trebuchet MS</vt:lpstr>
      <vt:lpstr>Wingdings 3</vt:lpstr>
      <vt:lpstr>Facet</vt:lpstr>
      <vt:lpstr>PDF Downloader</vt:lpstr>
      <vt:lpstr>Introduktion</vt:lpstr>
      <vt:lpstr>Features</vt:lpstr>
      <vt:lpstr>Design Process</vt:lpstr>
      <vt:lpstr>Fejlhåndtering</vt:lpstr>
      <vt:lpstr>Optimerings Process</vt:lpstr>
      <vt:lpstr>Benchmarking</vt:lpstr>
      <vt:lpstr>Benchmarking</vt:lpstr>
      <vt:lpstr>Konklusion / Forbedringer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Julius Foverskov</dc:creator>
  <cp:lastModifiedBy>Julius Foverskov</cp:lastModifiedBy>
  <cp:revision>5</cp:revision>
  <dcterms:created xsi:type="dcterms:W3CDTF">2025-10-10T07:20:23Z</dcterms:created>
  <dcterms:modified xsi:type="dcterms:W3CDTF">2025-10-11T17:58:18Z</dcterms:modified>
</cp:coreProperties>
</file>