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3"/>
  </p:notesMasterIdLst>
  <p:handoutMasterIdLst>
    <p:handoutMasterId r:id="rId24"/>
  </p:handoutMasterIdLst>
  <p:sldIdLst>
    <p:sldId id="268" r:id="rId10"/>
    <p:sldId id="272" r:id="rId11"/>
    <p:sldId id="291" r:id="rId12"/>
    <p:sldId id="285" r:id="rId13"/>
    <p:sldId id="282" r:id="rId14"/>
    <p:sldId id="281" r:id="rId15"/>
    <p:sldId id="284" r:id="rId16"/>
    <p:sldId id="290" r:id="rId17"/>
    <p:sldId id="286" r:id="rId18"/>
    <p:sldId id="287" r:id="rId19"/>
    <p:sldId id="288" r:id="rId20"/>
    <p:sldId id="289" r:id="rId21"/>
    <p:sldId id="292" r:id="rId2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87081" autoAdjust="0"/>
  </p:normalViewPr>
  <p:slideViewPr>
    <p:cSldViewPr snapToObjects="1">
      <p:cViewPr varScale="1">
        <p:scale>
          <a:sx n="72" d="100"/>
          <a:sy n="72" d="100"/>
        </p:scale>
        <p:origin x="1234" y="77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20.12.2016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20.12.2016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everybody,</a:t>
            </a:r>
            <a:br>
              <a:rPr lang="en-GB" dirty="0"/>
            </a:br>
            <a:r>
              <a:rPr lang="en-GB" dirty="0"/>
              <a:t>Welcome</a:t>
            </a:r>
            <a:r>
              <a:rPr lang="en-GB" baseline="0" dirty="0"/>
              <a:t> to the presentation of our final project.</a:t>
            </a:r>
            <a:br>
              <a:rPr lang="en-GB" baseline="0" dirty="0"/>
            </a:br>
            <a:r>
              <a:rPr lang="en-GB" baseline="0" dirty="0"/>
              <a:t>As we already have presented the mid-project milestone presentation, our goal was to create a simple </a:t>
            </a:r>
            <a:r>
              <a:rPr lang="en-GB" baseline="0" dirty="0" err="1"/>
              <a:t>rollercoast</a:t>
            </a:r>
            <a:r>
              <a:rPr lang="en-GB" baseline="0" dirty="0"/>
              <a:t> that ends in pool filled with small balls.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509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is </a:t>
            </a:r>
            <a:r>
              <a:rPr lang="en-GB" baseline="0" dirty="0"/>
              <a:t>a different </a:t>
            </a:r>
            <a:r>
              <a:rPr lang="en-GB" dirty="0"/>
              <a:t>mesh, which suffers</a:t>
            </a:r>
            <a:r>
              <a:rPr lang="en-GB" baseline="0" dirty="0"/>
              <a:t> from the same problem, but the effect is not as so strong as before.</a:t>
            </a:r>
            <a:br>
              <a:rPr lang="en-GB" baseline="0" dirty="0"/>
            </a:br>
            <a:r>
              <a:rPr lang="en-GB" baseline="0" dirty="0"/>
              <a:t>We were not able to solve this issue. Therefore, we selected a mesh, which is not highly influenced of this effect.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009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</a:t>
            </a:r>
            <a:r>
              <a:rPr lang="en-GB" baseline="0" dirty="0"/>
              <a:t> is the overall result of our simulation.</a:t>
            </a:r>
            <a:br>
              <a:rPr lang="en-GB" baseline="0" dirty="0"/>
            </a:br>
            <a:r>
              <a:rPr lang="en-GB" baseline="0" dirty="0"/>
              <a:t>The box is 10 times heavier than each sphere.</a:t>
            </a:r>
          </a:p>
          <a:p>
            <a:r>
              <a:rPr lang="en-GB" baseline="0" dirty="0"/>
              <a:t>(</a:t>
            </a:r>
            <a:r>
              <a:rPr lang="en-GB" dirty="0"/>
              <a:t>Weight</a:t>
            </a:r>
            <a:r>
              <a:rPr lang="en-GB" baseline="0" dirty="0"/>
              <a:t> of the spheres: 10)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725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decrease the weight of</a:t>
            </a:r>
            <a:r>
              <a:rPr lang="en-GB" baseline="0" dirty="0"/>
              <a:t> the spheres, so that the box is a 100 times heavier than a sphere, we get this result.</a:t>
            </a:r>
            <a:endParaRPr lang="en-GB" dirty="0"/>
          </a:p>
          <a:p>
            <a:r>
              <a:rPr lang="en-GB" dirty="0"/>
              <a:t>(Weight</a:t>
            </a:r>
            <a:r>
              <a:rPr lang="en-GB" baseline="0" dirty="0"/>
              <a:t> of the spheres: 1)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99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decrease the weight of</a:t>
            </a:r>
            <a:r>
              <a:rPr lang="en-GB" baseline="0" dirty="0"/>
              <a:t> the spheres, so that the box is a 100 times heavier than a sphere, we get this result.</a:t>
            </a:r>
            <a:endParaRPr lang="en-GB" dirty="0"/>
          </a:p>
          <a:p>
            <a:r>
              <a:rPr lang="en-GB" dirty="0"/>
              <a:t>(Weight</a:t>
            </a:r>
            <a:r>
              <a:rPr lang="en-GB" baseline="0" dirty="0"/>
              <a:t> of the spheres: 1)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364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</a:t>
            </a:r>
            <a:r>
              <a:rPr lang="en-GB" baseline="0" dirty="0"/>
              <a:t> decided to simplify this scene in the following way: We modelled a very simple slide instead of a complex rollercoaster. Furthermore, we represented the cart of the rollercoaster as a simple box in order to simplify the collision detection of the cart and the balls.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83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Apart from many small problems,</a:t>
            </a:r>
            <a:r>
              <a:rPr lang="en-GB" baseline="0" dirty="0"/>
              <a:t> we faced two main challenges. </a:t>
            </a:r>
            <a:br>
              <a:rPr lang="en-GB" baseline="0" dirty="0"/>
            </a:br>
            <a:r>
              <a:rPr lang="en-GB" baseline="0" dirty="0"/>
              <a:t>The first one was the box around the balls and the second one was the stacking of the balls.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21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Apart from many small problems,</a:t>
            </a:r>
            <a:r>
              <a:rPr lang="en-GB" baseline="0" dirty="0"/>
              <a:t> we faced two main challenges. </a:t>
            </a:r>
            <a:br>
              <a:rPr lang="en-GB" baseline="0" dirty="0"/>
            </a:br>
            <a:r>
              <a:rPr lang="en-GB" baseline="0" dirty="0"/>
              <a:t>The first one was the box around the balls and the second one was the stacking of the balls.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23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Let’s look at the first problem, the box around the balls.</a:t>
            </a:r>
            <a:br>
              <a:rPr lang="en-GB" dirty="0"/>
            </a:br>
            <a:r>
              <a:rPr lang="en-GB" baseline="0" dirty="0"/>
              <a:t>For distributing the balls in the box, we decided to create a mesh with the balls above the box and let them fall from a low height into the box. Unfortunately, the balls showed a very strange behaviour inside the box.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03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guess that the problem might be the algorithm,</a:t>
            </a:r>
            <a:r>
              <a:rPr lang="en-GB" baseline="0" dirty="0"/>
              <a:t> which we used for the collision detection. We implemented the Gilbert-Johnson-</a:t>
            </a:r>
            <a:r>
              <a:rPr lang="en-GB" baseline="0" dirty="0" err="1"/>
              <a:t>Keerthi</a:t>
            </a:r>
            <a:r>
              <a:rPr lang="en-GB" baseline="0" dirty="0"/>
              <a:t> algorithm for the collision detection. However, this algorithm only considers convex objects and the inside of the box is clearly not convex.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8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</a:t>
            </a:r>
            <a:r>
              <a:rPr lang="en-GB" baseline="0" dirty="0"/>
              <a:t> order to solve this issue, we decided to simply remove the box, because</a:t>
            </a:r>
            <a:r>
              <a:rPr lang="en-GB" dirty="0"/>
              <a:t> we</a:t>
            </a:r>
            <a:r>
              <a:rPr lang="en-GB" baseline="0" dirty="0"/>
              <a:t> did not have the time to implement a more sophisticated algorithm for the collision detection, which also considers concave objects,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5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already mentioned, another issue</a:t>
            </a:r>
            <a:r>
              <a:rPr lang="en-GB" baseline="0" dirty="0"/>
              <a:t> was the stacking of the balls.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01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constructed a mesh with the balls.</a:t>
            </a:r>
            <a:r>
              <a:rPr lang="en-GB" baseline="0" dirty="0"/>
              <a:t> However, some of the balls show sometimes a very strange behaviour, which we were not able to explain.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19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D53-7870-4207-82E4-5548E7614F2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672E-61C0-4619-9714-41DC6F7833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7D2B-6704-44F0-9E9C-EDE68E8A5CA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8466-ADE3-4E59-8991-918941F1FAF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F55-C39A-4033-B463-49DB3921898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E22-6DC4-49B2-BC5B-0F402F46A13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56D9-20BA-41A0-B486-53EC723E4D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2D39-22CC-4249-A623-6B691B7A0F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8A-8178-4B00-9506-DE7B37EC25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79-E4CA-41B6-9AFB-DB9C8D19AB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ADF3-1BCE-4614-B094-442C283D82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AA4A-0B6B-47F4-97F7-F5AEC88F73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E81-C2C5-450C-813F-E586D1AE6C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CE3E-46A9-4CE7-9516-A40F38A7679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316-A443-4F22-9473-1863FD73BDB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5655-9077-4929-BA54-64BF686BDD8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1AA7-6C93-4457-802A-67EBB4CBAE0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6AC-2C78-41B7-A94D-69CE6105DA9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8701-8781-4249-9631-10FBB313C97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BE9-E1A9-40A1-97D6-3F496B08F06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C8C0-C368-42FB-BD4D-51983EB7F29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990F-5689-4C3B-9DBA-88FBF612326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F65A-5DB2-42E3-A3FA-D71FFAC2DD3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24D-B8E7-4306-B2AC-8C000C4BED2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EE40-85C7-4791-80CE-396988C820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AFF-1A1F-41FB-A7CE-4D55C2A8BDB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003-B42D-4F63-9374-22B70FDE454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9E3-C3BB-4391-873B-F02DEF2CBE1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02F-4E62-49B6-9D89-1D5EAF3915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14C-67C7-4340-9BE4-75125B0ED3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7245-DA23-433A-ABFF-7CBC8C016C4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4BCC-FFFD-46DD-8B3B-AF0BD984AC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F8B-69E1-4E2F-B9DD-AF902454693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F9EF-7221-4E19-8EE5-3B37057E61A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518-F59A-4B1A-A106-3D08373B15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E0CF-AB42-4291-A591-ECFBDA8D78B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F44-E657-422D-873D-139304140E2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A311-128A-482D-B806-0437F45FA53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D1E-FE9A-4D20-BB01-899D75CE2C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F2-841D-4651-8B3F-B9E999E0C1E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A4AB-AD77-4716-9780-66CDF01B21F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AC9-D630-4319-9220-DCD447BD817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77F1-D021-4F1A-B148-8BDF5F25DBA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6EF-399F-4B2B-A09E-B68B37ED216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B90-83A1-4B21-84E3-FD40503E84E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624D-B407-43B2-9660-C2C1320B6A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BB8-8F20-483E-B92F-CA662F8C7CA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3D06-5F80-4BA7-8E79-9C063EE14D9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2C60-1EC8-4AD2-884F-2B94FC7158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B345-2CEA-40C3-9B28-DDB49AE5220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14B1-1A14-44A2-9B5F-8D39402D6BD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8BB3-3168-4454-B2CD-1783051396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018-4F33-4FF8-8C97-A16423EB6CF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5063-055A-4AA4-8062-51E6C9D6E1D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4D0-BE34-4AA8-AD5A-B6EEFADDFEE5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2B8D-759C-4E30-99D7-05DF10E525C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990-A410-4C95-9E13-9AD8EC7FB41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A0F0-1066-4767-B3C9-12B56B4A6C9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130-499D-4C3F-85BC-7A837A566CB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ECF6-9582-4D32-8034-3FCE788992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22FE-1C49-4EE6-8F9A-5CA0699389E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D574-CD47-4554-AE76-4725C2052F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8B24-DDD6-4914-88BE-95B3E8083C3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FD-4E63-4E37-AB1D-89FA26A6CCA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7401-B0FB-418E-8711-7232D811ED8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D11E-BD4C-4D81-9B56-EA0A294E504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021-96D6-477D-8FF5-9DF84634309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5F97-ADBA-4F67-9C53-3118DEF6A05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DA8D-EBDF-4699-B479-78B49AD3B57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3BD-201D-4EFC-A2AA-4EB62F81C16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D250-B8A7-41B8-AA47-F3AC65F9D38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4DDB7B4-6C7B-4E61-A7D7-D08F20AFA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A6896B9-9C05-4B8A-A70F-BB2C8F547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567909-8DCC-4CCA-B78C-013A1AD3AB2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2FDF58-B8FA-4E5B-97E2-312A648F94A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2FD59A-889C-49E1-B11F-A06E2FCD88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84EC52-26A9-4BFF-A9C5-BB3A3864DA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EF28E23-0477-4B57-A7D2-63B3A33ABED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260C45-2122-475A-BCD2-6E405C52F6E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B419E12-2E6D-413C-89F8-CD78773249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C782-FABA-4839-8055-9BDDA2DD60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3" b="172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Stacking2.mp4</a:t>
            </a:r>
          </a:p>
        </p:txBody>
      </p:sp>
    </p:spTree>
    <p:extLst>
      <p:ext uri="{BB962C8B-B14F-4D97-AF65-F5344CB8AC3E}">
        <p14:creationId xmlns:p14="http://schemas.microsoft.com/office/powerpoint/2010/main" val="11040053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Finalform_weight10.mp4</a:t>
            </a:r>
          </a:p>
        </p:txBody>
      </p:sp>
    </p:spTree>
    <p:extLst>
      <p:ext uri="{BB962C8B-B14F-4D97-AF65-F5344CB8AC3E}">
        <p14:creationId xmlns:p14="http://schemas.microsoft.com/office/powerpoint/2010/main" val="10401868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Finalform_weight1.mp4</a:t>
            </a:r>
          </a:p>
        </p:txBody>
      </p:sp>
    </p:spTree>
    <p:extLst>
      <p:ext uri="{BB962C8B-B14F-4D97-AF65-F5344CB8AC3E}">
        <p14:creationId xmlns:p14="http://schemas.microsoft.com/office/powerpoint/2010/main" val="8633731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347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scene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65" y="2024063"/>
            <a:ext cx="8245520" cy="4210050"/>
          </a:xfr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Yannick’s fancy part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64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419372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Box_problem.mp4</a:t>
            </a:r>
          </a:p>
        </p:txBody>
      </p:sp>
    </p:spTree>
    <p:extLst>
      <p:ext uri="{BB962C8B-B14F-4D97-AF65-F5344CB8AC3E}">
        <p14:creationId xmlns:p14="http://schemas.microsoft.com/office/powerpoint/2010/main" val="33079305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Box: Concave objects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Gilbert-Johnson-</a:t>
            </a:r>
            <a:r>
              <a:rPr lang="en-GB" dirty="0" err="1"/>
              <a:t>Keerthi</a:t>
            </a:r>
            <a:r>
              <a:rPr lang="en-GB" dirty="0"/>
              <a:t> algorithm </a:t>
            </a:r>
            <a:r>
              <a:rPr lang="en-GB" dirty="0" err="1"/>
              <a:t>forcollision</a:t>
            </a:r>
            <a:r>
              <a:rPr lang="en-GB" dirty="0"/>
              <a:t> detection</a:t>
            </a:r>
          </a:p>
          <a:p>
            <a:r>
              <a:rPr lang="en-GB" dirty="0"/>
              <a:t>Only for convex objects</a:t>
            </a:r>
          </a:p>
          <a:p>
            <a:r>
              <a:rPr lang="en-GB" dirty="0"/>
              <a:t>Inside of the box: concave</a:t>
            </a:r>
          </a:p>
        </p:txBody>
      </p:sp>
    </p:spTree>
    <p:extLst>
      <p:ext uri="{BB962C8B-B14F-4D97-AF65-F5344CB8AC3E}">
        <p14:creationId xmlns:p14="http://schemas.microsoft.com/office/powerpoint/2010/main" val="2296392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Concave objects: Solution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Without_box.mp4</a:t>
            </a:r>
          </a:p>
        </p:txBody>
      </p:sp>
    </p:spTree>
    <p:extLst>
      <p:ext uri="{BB962C8B-B14F-4D97-AF65-F5344CB8AC3E}">
        <p14:creationId xmlns:p14="http://schemas.microsoft.com/office/powerpoint/2010/main" val="42160902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213698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Stacking.mp4</a:t>
            </a:r>
          </a:p>
        </p:txBody>
      </p:sp>
    </p:spTree>
    <p:extLst>
      <p:ext uri="{BB962C8B-B14F-4D97-AF65-F5344CB8AC3E}">
        <p14:creationId xmlns:p14="http://schemas.microsoft.com/office/powerpoint/2010/main" val="14504729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481</Words>
  <Application>Microsoft Office PowerPoint</Application>
  <PresentationFormat>Benutzerdefiniert</PresentationFormat>
  <Paragraphs>95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Desired scene</vt:lpstr>
      <vt:lpstr>Yannick’s fancy part</vt:lpstr>
      <vt:lpstr>Problems</vt:lpstr>
      <vt:lpstr>Box</vt:lpstr>
      <vt:lpstr>Box: Concave objects</vt:lpstr>
      <vt:lpstr>Concave objects: Solution</vt:lpstr>
      <vt:lpstr>Problems</vt:lpstr>
      <vt:lpstr>Stacking</vt:lpstr>
      <vt:lpstr>Stacking</vt:lpstr>
      <vt:lpstr>Result</vt:lpstr>
      <vt:lpstr>Result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33</cp:revision>
  <cp:lastPrinted>2013-06-08T11:22:51Z</cp:lastPrinted>
  <dcterms:created xsi:type="dcterms:W3CDTF">2016-11-29T21:24:22Z</dcterms:created>
  <dcterms:modified xsi:type="dcterms:W3CDTF">2016-12-20T09:05:30Z</dcterms:modified>
</cp:coreProperties>
</file>