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72" r:id="rId11"/>
    <p:sldId id="291" r:id="rId12"/>
    <p:sldId id="285" r:id="rId13"/>
    <p:sldId id="282" r:id="rId14"/>
    <p:sldId id="281" r:id="rId15"/>
    <p:sldId id="284" r:id="rId16"/>
    <p:sldId id="290" r:id="rId17"/>
    <p:sldId id="286" r:id="rId18"/>
    <p:sldId id="287" r:id="rId19"/>
    <p:sldId id="288" r:id="rId20"/>
    <p:sldId id="289" r:id="rId21"/>
    <p:sldId id="292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87081" autoAdjust="0"/>
  </p:normalViewPr>
  <p:slideViewPr>
    <p:cSldViewPr snapToObjects="1">
      <p:cViewPr varScale="1">
        <p:scale>
          <a:sx n="72" d="100"/>
          <a:sy n="72" d="100"/>
        </p:scale>
        <p:origin x="1234" y="77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already have presented the mid-project milestone presentation, our goal was to create a simple </a:t>
            </a:r>
            <a:r>
              <a:rPr lang="en-GB" baseline="0" dirty="0" err="1"/>
              <a:t>rollercoast</a:t>
            </a:r>
            <a:r>
              <a:rPr lang="en-GB" baseline="0" dirty="0"/>
              <a:t> that ends in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of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09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overall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725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64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 and the balls.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2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and let them fall from a low height into the box. Unfortunately, the balls showed a very strange behaviour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03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the collision detection. However, this algorithm only considers convex objects and the inside of the box is clearly not convex.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also considers concave objects,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5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01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balls.</a:t>
            </a:r>
            <a:r>
              <a:rPr lang="en-GB" baseline="0" dirty="0"/>
              <a:t> However, some of the balls show sometimes a very strange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1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val="1104005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val="1040186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3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Yannick’s fancy part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64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419372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for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val="4216090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213698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val="1450472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482</Words>
  <Application>Microsoft Office PowerPoint</Application>
  <PresentationFormat>Benutzerdefiniert</PresentationFormat>
  <Paragraphs>98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Yannick’s fancy part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Result</vt:lpstr>
      <vt:lpstr>Result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35</cp:revision>
  <cp:lastPrinted>2013-06-08T11:22:51Z</cp:lastPrinted>
  <dcterms:created xsi:type="dcterms:W3CDTF">2016-11-29T21:24:22Z</dcterms:created>
  <dcterms:modified xsi:type="dcterms:W3CDTF">2016-12-20T09:06:55Z</dcterms:modified>
</cp:coreProperties>
</file>