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6"/>
  </p:notesMasterIdLst>
  <p:handoutMasterIdLst>
    <p:handoutMasterId r:id="rId17"/>
  </p:handoutMasterIdLst>
  <p:sldIdLst>
    <p:sldId id="268" r:id="rId10"/>
    <p:sldId id="272" r:id="rId11"/>
    <p:sldId id="274" r:id="rId12"/>
    <p:sldId id="276" r:id="rId13"/>
    <p:sldId id="278" r:id="rId14"/>
    <p:sldId id="280" r:id="rId15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3" autoAdjust="0"/>
    <p:restoredTop sz="94660"/>
  </p:normalViewPr>
  <p:slideViewPr>
    <p:cSldViewPr snapToObjects="1">
      <p:cViewPr varScale="1">
        <p:scale>
          <a:sx n="49" d="100"/>
          <a:sy n="49" d="100"/>
        </p:scale>
        <p:origin x="96" y="65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3216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30.11.2016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30.11.2016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Iterative Dynamics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with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Temporal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Coherence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Erin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Catto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Crystal Dynamics</a:t>
            </a: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Menlo Park, California</a:t>
            </a:r>
          </a:p>
          <a:p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February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22, 2005</a:t>
            </a:r>
          </a:p>
          <a:p>
            <a:endParaRPr lang="de-CH" dirty="0"/>
          </a:p>
          <a:p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constraint</a:t>
            </a:r>
            <a:endParaRPr lang="de-CH" dirty="0"/>
          </a:p>
          <a:p>
            <a:r>
              <a:rPr lang="de-CH" dirty="0" err="1"/>
              <a:t>Calculate</a:t>
            </a:r>
            <a:r>
              <a:rPr lang="de-CH" baseline="0" dirty="0"/>
              <a:t> derivative </a:t>
            </a:r>
          </a:p>
          <a:p>
            <a:r>
              <a:rPr lang="de-CH" baseline="0" dirty="0"/>
              <a:t>Separate </a:t>
            </a:r>
            <a:r>
              <a:rPr lang="de-CH" baseline="0" dirty="0" err="1"/>
              <a:t>velocities</a:t>
            </a:r>
            <a:r>
              <a:rPr lang="de-CH" baseline="0" dirty="0"/>
              <a:t>-&gt;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jacobian</a:t>
            </a:r>
            <a:endParaRPr lang="de-CH" baseline="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839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Iterative Dynamics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with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Temporal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Coherence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Erin </a:t>
            </a:r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Catto</a:t>
            </a:r>
            <a:endParaRPr lang="de-CH" sz="1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Crystal Dynamics</a:t>
            </a:r>
          </a:p>
          <a:p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Menlo Park, California</a:t>
            </a:r>
          </a:p>
          <a:p>
            <a:r>
              <a:rPr lang="de-CH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February</a:t>
            </a:r>
            <a:r>
              <a:rPr lang="de-CH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22, 2005</a:t>
            </a:r>
          </a:p>
          <a:p>
            <a:endParaRPr lang="de-CH" dirty="0"/>
          </a:p>
          <a:p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constraint</a:t>
            </a:r>
            <a:endParaRPr lang="de-CH" dirty="0"/>
          </a:p>
          <a:p>
            <a:r>
              <a:rPr lang="de-CH" dirty="0" err="1"/>
              <a:t>Calculate</a:t>
            </a:r>
            <a:r>
              <a:rPr lang="de-CH" baseline="0" dirty="0"/>
              <a:t> derivative </a:t>
            </a:r>
          </a:p>
          <a:p>
            <a:r>
              <a:rPr lang="de-CH" baseline="0" dirty="0"/>
              <a:t>Separate </a:t>
            </a:r>
            <a:r>
              <a:rPr lang="de-CH" baseline="0" dirty="0" err="1"/>
              <a:t>velocities</a:t>
            </a:r>
            <a:r>
              <a:rPr lang="de-CH" baseline="0" dirty="0"/>
              <a:t>-&gt;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jacobian</a:t>
            </a:r>
            <a:endParaRPr lang="de-CH" baseline="0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74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0B89-3DC9-4136-8294-9FA5BF24EBE4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Yannick Huber, Julia Giger, </a:t>
            </a:r>
            <a:r>
              <a:rPr lang="en-GB" dirty="0" err="1"/>
              <a:t>Ueli</a:t>
            </a:r>
            <a:r>
              <a:rPr lang="en-GB" dirty="0"/>
              <a:t> Wechsler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B0DA-4966-4916-86AB-DCDD0174DEA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576C-E3E6-45A3-934C-2F5FB9372D4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E811-C903-4780-A432-159C16115E47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EAB4-A8DD-4D0C-B1E5-D1D5B737E052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B420-8592-49D9-A711-7B56C9848CC1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0C62-97F3-40AF-AA03-3B75ADB419C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088E-7385-4380-9638-71B64C253D7C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EB9-DD6B-40BE-A18B-A30ABBCF30B5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D882-4EA1-41CC-A07E-9D840B3BE57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7954-E86E-47E1-AD96-DB022443BE0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80A-3E5D-4DFF-9A57-DB85CC2B20B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6FCE-4C06-4992-8832-C17E0F346726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6F04-99C2-4BA7-BAD9-C6ED80CA0F5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7FA7-50F2-468B-A19D-2D746E39F9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677-8370-4DF6-A2D2-94000514129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7139-3645-4653-9747-5A68C8B550E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4F0C-77D5-4791-89C7-CE23B1F6B78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73D7-207A-4B15-9A5A-A85C199A5D6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3E72-3C74-48A2-833F-989D40650A42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12BF-CD54-4E86-8A40-8A975B8DDF95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9EC0-D5FA-49F9-9AA8-59F4F036BC21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9DF4-6CB0-40F6-AB1B-8E567EB56FBC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8E56-A850-4E8E-9B58-D1A79E731B1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1754-CC55-435F-AEA2-E97C196BE0A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9C16-488C-4322-90BE-002074947F96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BB050-84A0-4552-98D9-A7AB3378924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C94E-2279-4852-8644-B08E6BDBC3A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1116-AE58-4CA6-8D9B-076B48B539B4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3A91-49C0-4591-A0B4-60F04E64782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EC79-B5BC-4BB6-81CD-C57CF85D71A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7062-CCE7-4074-AA12-6C1D4019A24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E58E-6338-4F24-A8F1-9EB71956964B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D596-A773-4A90-ACEC-B9ED2432FA26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D59E-2592-48B2-949F-09639AD7FAA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8217-C1A8-4BD9-9C62-121EA7FABEDE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C45A-85BB-47EB-A2D7-48A9D420EF0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F266-5069-4F2C-A7B9-1DE144B318EB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8FF2-AE8B-4C5C-B4ED-669BD60D907F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A13D-A015-462C-AFB7-D9B78156466F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5947-96E8-475E-9519-C2A325065707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A4A2-9CBC-4DA5-8EF5-246AE7DE3D1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F2F9-2EB7-44FE-8FF9-FA67B5F4099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D93D-8CA9-4594-88D6-089D01A222D6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3923-3782-4053-9E57-5AF5DD96AE1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5731-64A9-4407-8A80-657BBE28CDE1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5E9E-4049-4C59-8B86-7E7DF220F2C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51BF-C355-4C95-AC06-5C212CB6F034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1FAD-CA65-41A9-8E6A-19CB41AE3AF4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4B8D-AA2C-4916-85F6-8BCAB1EC6FA5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AEE1-7ADD-4613-874C-A554B9492A9C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C5FC-F800-4812-AF2C-74968D05306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6AED-E17D-40DC-85D8-F9FC9CB7A4B2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7985-11F8-4E61-8AD4-9A97D368F2B5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7BDD-D068-4BD3-8B9F-561FA69107F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A0DC-DF93-4AFE-9E42-91637494E73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71A9-7E9B-49B3-AA6C-8DBEF7A7564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FF5A-FD21-42B1-B969-88D43CB34B51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AF52-09C1-4E88-A274-FA6CC3B045D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D5A0-426B-4718-AD5A-B75B270D41E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C94C-1A43-47EC-A93B-2DE63F317D9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A1D2-63C6-45E1-8CA0-C22F68D746B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37D2-F011-48FC-8CDC-F7F493E767C2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771-8EAF-40D1-8939-C46630F6E594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D0C-60D1-4767-9836-2C4B6B11DF0B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7144-CF29-43C7-8264-4E702385055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7B65-76C4-47F5-A6B1-9A37F600BE1B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F478-B7C9-4DF3-A79F-D68E357742C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D6C4-DD98-4BAE-8C32-F15AA15041F5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D89B-4C2B-4007-B92B-1D9843C098F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009F-A9F4-473E-BFF8-8EAB5F084A1D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C7B5-BFB1-4EFC-84AB-1ABB28F9242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52F6C30-4438-43DC-B9DB-FC9F3C7422B6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1192F61-F055-4FCC-8C85-0CA5598F765F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DE88D85-37E1-432E-B879-DA196448E48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7938FAD-41A5-4396-BD73-428A92EA50EA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AB1536A-F375-4013-9265-9A4E7183352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D62DC8-C150-4EA8-8747-C590A51462B3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A0C8683-E385-4BEA-9AEC-7911A6E13DF7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20D7B9-964B-42AF-83A3-2EEA6AAA4989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4934F42-2B65-43F1-9A8A-CFEB7168F921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Yannick Huber, Julia Giger, </a:t>
            </a:r>
            <a:r>
              <a:rPr lang="en-GB" dirty="0" err="1"/>
              <a:t>Ueli</a:t>
            </a:r>
            <a:r>
              <a:rPr lang="en-GB" dirty="0"/>
              <a:t> Wechsler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201-366E-43FC-B98E-C88B420A8D90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Physically-based Simulation: Final Project</a:t>
            </a:r>
            <a:br>
              <a:rPr lang="en-GB" dirty="0"/>
            </a:br>
            <a:r>
              <a:rPr lang="en-GB" dirty="0"/>
              <a:t>Ball Pool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6"/>
          <a:stretch/>
        </p:blipFill>
        <p:spPr>
          <a:xfrm rot="16200000">
            <a:off x="3996033" y="521154"/>
            <a:ext cx="4193584" cy="6336704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Rollercoaster with a ball pool</a:t>
            </a:r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70316" y="620714"/>
            <a:ext cx="11537950" cy="972000"/>
          </a:xfrm>
        </p:spPr>
        <p:txBody>
          <a:bodyPr/>
          <a:lstStyle/>
          <a:p>
            <a:r>
              <a:rPr lang="en-GB" dirty="0"/>
              <a:t>Key Elements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Rigid bodies</a:t>
            </a:r>
          </a:p>
          <a:p>
            <a:r>
              <a:rPr lang="en-GB" dirty="0"/>
              <a:t>Stacking</a:t>
            </a:r>
          </a:p>
          <a:p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1300" t="52061" r="32476" b="31220"/>
          <a:stretch>
            <a:fillRect/>
          </a:stretch>
        </p:blipFill>
        <p:spPr bwMode="auto">
          <a:xfrm>
            <a:off x="2205187" y="3068960"/>
            <a:ext cx="7776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82378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Iterative dynamics with temporal coherence</a:t>
            </a:r>
          </a:p>
          <a:p>
            <a:r>
              <a:rPr lang="en-GB" dirty="0"/>
              <a:t>Constraints for physics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14569" t="54518" r="18495" b="18586"/>
          <a:stretch>
            <a:fillRect/>
          </a:stretch>
        </p:blipFill>
        <p:spPr bwMode="auto">
          <a:xfrm>
            <a:off x="2997275" y="3068960"/>
            <a:ext cx="6192688" cy="134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9459" t="34401" r="16938" b="55540"/>
          <a:stretch/>
        </p:blipFill>
        <p:spPr bwMode="auto">
          <a:xfrm>
            <a:off x="3614069" y="4725144"/>
            <a:ext cx="495910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 l="36025" t="37799" r="19088" b="45758"/>
          <a:stretch>
            <a:fillRect/>
          </a:stretch>
        </p:blipFill>
        <p:spPr bwMode="auto">
          <a:xfrm>
            <a:off x="3861371" y="5445225"/>
            <a:ext cx="4464496" cy="88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70442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12C-F7AA-4787-B85E-A9C8B57F00A8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Blender model</a:t>
            </a:r>
          </a:p>
        </p:txBody>
      </p:sp>
      <p:pic>
        <p:nvPicPr>
          <p:cNvPr id="6" name="cart_AA0000-0150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01788" y="2024063"/>
            <a:ext cx="8980487" cy="4210050"/>
          </a:xfrm>
        </p:spPr>
      </p:pic>
    </p:spTree>
    <p:extLst>
      <p:ext uri="{BB962C8B-B14F-4D97-AF65-F5344CB8AC3E}">
        <p14:creationId xmlns:p14="http://schemas.microsoft.com/office/powerpoint/2010/main" val="3504663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Problems:</a:t>
            </a:r>
            <a:br>
              <a:rPr lang="en-GB" dirty="0"/>
            </a:br>
            <a:r>
              <a:rPr lang="en-GB" dirty="0"/>
              <a:t>- Integration and usage of Ogre3D framework</a:t>
            </a:r>
          </a:p>
          <a:p>
            <a:endParaRPr lang="en-GB" dirty="0"/>
          </a:p>
          <a:p>
            <a:r>
              <a:rPr lang="en-GB" dirty="0"/>
              <a:t>Completed tasks:</a:t>
            </a:r>
            <a:br>
              <a:rPr lang="en-GB" dirty="0"/>
            </a:br>
            <a:r>
              <a:rPr lang="en-GB" dirty="0"/>
              <a:t>- Sphere-sphere collision</a:t>
            </a:r>
            <a:br>
              <a:rPr lang="en-GB" dirty="0"/>
            </a:br>
            <a:r>
              <a:rPr lang="en-GB" dirty="0"/>
              <a:t>- Sphere-box collision</a:t>
            </a:r>
          </a:p>
          <a:p>
            <a:endParaRPr lang="en-GB" dirty="0"/>
          </a:p>
          <a:p>
            <a:r>
              <a:rPr lang="en-GB" dirty="0"/>
              <a:t>Pending tasks:</a:t>
            </a:r>
            <a:br>
              <a:rPr lang="en-GB" dirty="0"/>
            </a:br>
            <a:r>
              <a:rPr lang="en-GB" dirty="0"/>
              <a:t>- Visualization</a:t>
            </a:r>
            <a:br>
              <a:rPr lang="en-GB" dirty="0"/>
            </a:br>
            <a:r>
              <a:rPr lang="en-GB" dirty="0"/>
              <a:t>- Environment interaction</a:t>
            </a:r>
            <a:br>
              <a:rPr lang="en-GB" dirty="0"/>
            </a:br>
            <a:r>
              <a:rPr lang="en-GB" dirty="0"/>
              <a:t>- Friction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8FF2-AE8B-4C5C-B4ED-669BD60D907F}" type="datetime1">
              <a:rPr lang="de-DE" smtClean="0"/>
              <a:t>30.11.2016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Giger, Ueli Wechsler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26403557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152</Words>
  <Application>Microsoft Office PowerPoint</Application>
  <PresentationFormat>Benutzerdefiniert</PresentationFormat>
  <Paragraphs>54</Paragraphs>
  <Slides>6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9</vt:i4>
      </vt:variant>
      <vt:variant>
        <vt:lpstr>Folientitel</vt:lpstr>
      </vt:variant>
      <vt:variant>
        <vt:i4>6</vt:i4>
      </vt:variant>
    </vt:vector>
  </HeadingPairs>
  <TitlesOfParts>
    <vt:vector size="17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Physically-based Simulation: Final Project Ball Pool</vt:lpstr>
      <vt:lpstr>Rollercoaster with a ball pool</vt:lpstr>
      <vt:lpstr>Key Elements</vt:lpstr>
      <vt:lpstr>Approach</vt:lpstr>
      <vt:lpstr>Blender model</vt:lpstr>
      <vt:lpstr>Current status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Physically-based Simulation: Final Project Ball Pool</dc:title>
  <dc:creator>Julia Giger</dc:creator>
  <cp:lastModifiedBy>Julia Giger</cp:lastModifiedBy>
  <cp:revision>9</cp:revision>
  <cp:lastPrinted>2013-06-08T11:22:51Z</cp:lastPrinted>
  <dcterms:created xsi:type="dcterms:W3CDTF">2016-11-29T21:24:22Z</dcterms:created>
  <dcterms:modified xsi:type="dcterms:W3CDTF">2016-11-30T08:19:52Z</dcterms:modified>
</cp:coreProperties>
</file>