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91" r:id="rId12"/>
    <p:sldId id="285" r:id="rId13"/>
    <p:sldId id="282" r:id="rId14"/>
    <p:sldId id="281" r:id="rId15"/>
    <p:sldId id="284" r:id="rId16"/>
    <p:sldId id="290" r:id="rId17"/>
    <p:sldId id="286" r:id="rId18"/>
    <p:sldId id="287" r:id="rId19"/>
    <p:sldId id="288" r:id="rId20"/>
    <p:sldId id="289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75652" autoAdjust="0"/>
  </p:normalViewPr>
  <p:slideViewPr>
    <p:cSldViewPr snapToObjects="1">
      <p:cViewPr varScale="1">
        <p:scale>
          <a:sx n="62" d="100"/>
          <a:sy n="62" d="100"/>
        </p:scale>
        <p:origin x="1027" y="18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have mentioned at the mid-project milestone presentation, our goal was to create a simple rollercoaster that ends in a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by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final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any 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cart. In addition, we designed the surface of the balls with some texture instead of an uniform </a:t>
            </a:r>
            <a:r>
              <a:rPr lang="en-GB" baseline="0" dirty="0" err="1"/>
              <a:t>color</a:t>
            </a:r>
            <a:r>
              <a:rPr lang="en-GB" baseline="0" dirty="0"/>
              <a:t>, so that the rotation of the spheres is visible.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It’s all very trivial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at the initialization. When the simulation starts, they fall down because of the gravity and should distributed in a nice and natural way. Unfortunately, the balls showed a very strange behaviour, when they move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this purpose. However, this algorithm only considers convex objects and the inside of the box is clearly not convex in the corners.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would also consider concave objects.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balls,</a:t>
            </a:r>
            <a:r>
              <a:rPr lang="en-GB" baseline="0" dirty="0"/>
              <a:t> where there is a very small distance at the beginning between them. However, some of the balls show sometimes an unexpected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result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Yannick’s fancy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4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487</Words>
  <Application>Microsoft Office PowerPoint</Application>
  <PresentationFormat>Benutzerdefiniert</PresentationFormat>
  <Paragraphs>97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Yannick’s fancy part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Final result</vt:lpstr>
      <vt:lpstr>Final result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51</cp:revision>
  <cp:lastPrinted>2013-06-08T11:22:51Z</cp:lastPrinted>
  <dcterms:created xsi:type="dcterms:W3CDTF">2016-11-29T21:24:22Z</dcterms:created>
  <dcterms:modified xsi:type="dcterms:W3CDTF">2016-12-20T14:02:44Z</dcterms:modified>
</cp:coreProperties>
</file>