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65" autoAdjust="0"/>
  </p:normalViewPr>
  <p:slideViewPr>
    <p:cSldViewPr>
      <p:cViewPr varScale="1">
        <p:scale>
          <a:sx n="81" d="100"/>
          <a:sy n="81" d="100"/>
        </p:scale>
        <p:origin x="-247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BDAD-14F8-4F2C-824A-57FF6F46BB1D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3618-B544-4C61-82C2-EE4220324919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3618-B544-4C61-82C2-EE4220324919}" type="slidenum">
              <a:rPr lang="de-CH" smtClean="0"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Iterative Dynamics </a:t>
            </a:r>
            <a:r>
              <a:rPr lang="de-CH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CH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Temporal </a:t>
            </a:r>
            <a:r>
              <a:rPr lang="de-CH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Coherence</a:t>
            </a:r>
            <a:endParaRPr lang="de-CH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Erin </a:t>
            </a:r>
            <a:r>
              <a:rPr lang="de-CH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Catto</a:t>
            </a:r>
            <a:endParaRPr lang="de-CH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Menlo Park, </a:t>
            </a:r>
            <a:r>
              <a:rPr lang="de-CH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California</a:t>
            </a:r>
            <a:endParaRPr lang="de-CH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February</a:t>
            </a:r>
            <a:r>
              <a:rPr lang="de-CH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22, 2005</a:t>
            </a:r>
          </a:p>
          <a:p>
            <a:endParaRPr lang="de-CH" dirty="0" smtClean="0"/>
          </a:p>
          <a:p>
            <a:r>
              <a:rPr lang="de-CH" dirty="0" err="1" smtClean="0"/>
              <a:t>Describe</a:t>
            </a:r>
            <a:r>
              <a:rPr lang="de-CH" dirty="0" smtClean="0"/>
              <a:t> </a:t>
            </a:r>
            <a:r>
              <a:rPr lang="de-CH" dirty="0" err="1" smtClean="0"/>
              <a:t>constraint</a:t>
            </a:r>
            <a:endParaRPr lang="de-CH" dirty="0" smtClean="0"/>
          </a:p>
          <a:p>
            <a:r>
              <a:rPr lang="de-CH" dirty="0" err="1" smtClean="0"/>
              <a:t>Calculate</a:t>
            </a:r>
            <a:r>
              <a:rPr lang="de-CH" baseline="0" dirty="0" smtClean="0"/>
              <a:t> derivative </a:t>
            </a:r>
          </a:p>
          <a:p>
            <a:r>
              <a:rPr lang="de-CH" baseline="0" dirty="0" smtClean="0"/>
              <a:t>Separate </a:t>
            </a:r>
            <a:r>
              <a:rPr lang="de-CH" baseline="0" dirty="0" err="1" smtClean="0"/>
              <a:t>velocities</a:t>
            </a:r>
            <a:r>
              <a:rPr lang="de-CH" baseline="0" dirty="0" smtClean="0"/>
              <a:t>-&gt;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jacobian</a:t>
            </a:r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3618-B544-4C61-82C2-EE4220324919}" type="slidenum">
              <a:rPr lang="de-CH" smtClean="0"/>
              <a:t>4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Some</a:t>
            </a:r>
            <a:r>
              <a:rPr lang="de-CH" dirty="0" smtClean="0"/>
              <a:t> </a:t>
            </a:r>
            <a:r>
              <a:rPr lang="de-CH" dirty="0" err="1" smtClean="0"/>
              <a:t>name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Julia Giger, Yannick Huber, Ueli Wechsler?</a:t>
            </a:r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nnick\Source\Repos\pbs\drawing.JPG"/>
          <p:cNvPicPr>
            <a:picLocks noChangeAspect="1" noChangeArrowheads="1"/>
          </p:cNvPicPr>
          <p:nvPr/>
        </p:nvPicPr>
        <p:blipFill>
          <a:blip r:embed="rId2" cstate="print"/>
          <a:srcRect r="8272"/>
          <a:stretch>
            <a:fillRect/>
          </a:stretch>
        </p:blipFill>
        <p:spPr bwMode="auto">
          <a:xfrm rot="16200000">
            <a:off x="1691081" y="-791490"/>
            <a:ext cx="5589241" cy="8180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Key Elements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Ridig</a:t>
            </a:r>
            <a:r>
              <a:rPr lang="de-CH" dirty="0" smtClean="0"/>
              <a:t> </a:t>
            </a:r>
            <a:r>
              <a:rPr lang="de-CH" dirty="0" err="1" smtClean="0"/>
              <a:t>Bodies</a:t>
            </a:r>
            <a:endParaRPr lang="de-CH" dirty="0" smtClean="0"/>
          </a:p>
          <a:p>
            <a:r>
              <a:rPr lang="de-CH" dirty="0" err="1" smtClean="0"/>
              <a:t>Stacking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1300" t="52061" r="32476" b="31220"/>
          <a:stretch>
            <a:fillRect/>
          </a:stretch>
        </p:blipFill>
        <p:spPr bwMode="auto">
          <a:xfrm>
            <a:off x="611560" y="3068960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Approach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Dynamics with </a:t>
            </a:r>
            <a:r>
              <a:rPr lang="en-US" dirty="0" smtClean="0"/>
              <a:t>Temporal Coherence</a:t>
            </a:r>
          </a:p>
          <a:p>
            <a:r>
              <a:rPr lang="en-US" dirty="0" smtClean="0"/>
              <a:t>Constraints for Physics</a:t>
            </a:r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4569" t="54518" r="18495" b="18586"/>
          <a:stretch>
            <a:fillRect/>
          </a:stretch>
        </p:blipFill>
        <p:spPr bwMode="auto">
          <a:xfrm>
            <a:off x="1331640" y="3068960"/>
            <a:ext cx="6192688" cy="134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28579" t="32964" r="16938" b="55540"/>
          <a:stretch>
            <a:fillRect/>
          </a:stretch>
        </p:blipFill>
        <p:spPr bwMode="auto">
          <a:xfrm>
            <a:off x="2627784" y="4653136"/>
            <a:ext cx="504056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36025" t="37799" r="19088" b="45758"/>
          <a:stretch>
            <a:fillRect/>
          </a:stretch>
        </p:blipFill>
        <p:spPr bwMode="auto">
          <a:xfrm>
            <a:off x="3059832" y="5445225"/>
            <a:ext cx="4464496" cy="8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Already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Sphere-Sphere</a:t>
            </a:r>
            <a:r>
              <a:rPr lang="de-CH" dirty="0" smtClean="0"/>
              <a:t> </a:t>
            </a:r>
            <a:r>
              <a:rPr lang="de-CH" dirty="0" err="1" smtClean="0"/>
              <a:t>Collision</a:t>
            </a:r>
            <a:endParaRPr lang="de-CH" dirty="0" smtClean="0"/>
          </a:p>
          <a:p>
            <a:r>
              <a:rPr lang="de-CH" dirty="0" err="1" smtClean="0"/>
              <a:t>Sphere</a:t>
            </a:r>
            <a:r>
              <a:rPr lang="de-CH" dirty="0" smtClean="0"/>
              <a:t>-Box </a:t>
            </a:r>
            <a:r>
              <a:rPr lang="de-CH" dirty="0" err="1" smtClean="0"/>
              <a:t>Collision</a:t>
            </a:r>
            <a:endParaRPr lang="de-C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TODO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GRAPHICS</a:t>
            </a:r>
          </a:p>
          <a:p>
            <a:r>
              <a:rPr lang="de-CH" dirty="0" smtClean="0"/>
              <a:t>Environment </a:t>
            </a:r>
            <a:r>
              <a:rPr lang="de-CH" dirty="0" err="1" smtClean="0"/>
              <a:t>interaction</a:t>
            </a:r>
            <a:endParaRPr lang="de-CH" dirty="0" smtClean="0"/>
          </a:p>
          <a:p>
            <a:r>
              <a:rPr lang="de-CH" smtClean="0"/>
              <a:t>Friction</a:t>
            </a:r>
            <a:endParaRPr lang="de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(4:3)</PresentationFormat>
  <Paragraphs>26</Paragraphs>
  <Slides>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Some name</vt:lpstr>
      <vt:lpstr>Folie 2</vt:lpstr>
      <vt:lpstr>Key Elements</vt:lpstr>
      <vt:lpstr>Approach</vt:lpstr>
      <vt:lpstr>Already done</vt:lpstr>
      <vt:lpstr>TODO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name</dc:title>
  <dc:creator>yannick</dc:creator>
  <cp:lastModifiedBy>yannick</cp:lastModifiedBy>
  <cp:revision>9</cp:revision>
  <dcterms:created xsi:type="dcterms:W3CDTF">2016-11-29T17:51:41Z</dcterms:created>
  <dcterms:modified xsi:type="dcterms:W3CDTF">2016-11-29T19:18:27Z</dcterms:modified>
</cp:coreProperties>
</file>