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68" r:id="rId10"/>
    <p:sldId id="272" r:id="rId11"/>
    <p:sldId id="293" r:id="rId12"/>
    <p:sldId id="296" r:id="rId13"/>
    <p:sldId id="294" r:id="rId14"/>
    <p:sldId id="285" r:id="rId15"/>
    <p:sldId id="282" r:id="rId16"/>
    <p:sldId id="281" r:id="rId17"/>
    <p:sldId id="284" r:id="rId18"/>
    <p:sldId id="290" r:id="rId19"/>
    <p:sldId id="286" r:id="rId20"/>
    <p:sldId id="287" r:id="rId21"/>
    <p:sldId id="288" r:id="rId22"/>
    <p:sldId id="289" r:id="rId23"/>
    <p:sldId id="292" r:id="rId2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75652" autoAdjust="0"/>
  </p:normalViewPr>
  <p:slideViewPr>
    <p:cSldViewPr snapToObjects="1">
      <p:cViewPr varScale="1">
        <p:scale>
          <a:sx n="63" d="100"/>
          <a:sy n="63" d="100"/>
        </p:scale>
        <p:origin x="-84" y="-56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pPr/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pPr/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have mentioned at the mid-project milestone presentation, our goal was to create a simple rollercoaster that ends in a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balls,</a:t>
            </a:r>
            <a:r>
              <a:rPr lang="en-GB" baseline="0" dirty="0"/>
              <a:t> where there is a very small distance at the beginning between them. However, some of the balls show sometimes an unexpected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57194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by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3009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final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17725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84299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any 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cart. In addition, we designed the surface of the balls with some texture instead of an uniform </a:t>
            </a:r>
            <a:r>
              <a:rPr lang="en-GB" baseline="0" dirty="0" err="1"/>
              <a:t>color</a:t>
            </a:r>
            <a:r>
              <a:rPr lang="en-GB" baseline="0" dirty="0"/>
              <a:t>, so that the rotation of the spheres is visible.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Initialization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Set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initial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positions</a:t>
            </a:r>
            <a:endParaRPr lang="de-CH" baseline="0" dirty="0" smtClean="0"/>
          </a:p>
          <a:p>
            <a:r>
              <a:rPr lang="de-CH" baseline="0" dirty="0" err="1" smtClean="0"/>
              <a:t>Precompute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massmatrix</a:t>
            </a:r>
            <a:r>
              <a:rPr lang="de-CH" baseline="0" dirty="0" smtClean="0"/>
              <a:t> inverse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Simulationstep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next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slide</a:t>
            </a:r>
            <a:endParaRPr lang="de-CH" baseline="0" dirty="0" smtClean="0"/>
          </a:p>
          <a:p>
            <a:r>
              <a:rPr lang="de-CH" baseline="0" dirty="0" smtClean="0"/>
              <a:t>Save </a:t>
            </a:r>
            <a:r>
              <a:rPr lang="de-CH" baseline="0" dirty="0" err="1" smtClean="0"/>
              <a:t>position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orientation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renderframes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Read </a:t>
            </a:r>
            <a:r>
              <a:rPr lang="de-CH" baseline="0" dirty="0" err="1" smtClean="0"/>
              <a:t>vector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positions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irrlicht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Collisiondetection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Naive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approach</a:t>
            </a:r>
            <a:r>
              <a:rPr lang="de-CH" baseline="0" dirty="0" smtClean="0"/>
              <a:t> O(n^2)</a:t>
            </a:r>
          </a:p>
          <a:p>
            <a:r>
              <a:rPr lang="de-CH" baseline="0" dirty="0" err="1" smtClean="0"/>
              <a:t>Using</a:t>
            </a:r>
            <a:r>
              <a:rPr lang="de-CH" baseline="0" dirty="0" smtClean="0"/>
              <a:t> Gilbert-Johnson-</a:t>
            </a:r>
            <a:r>
              <a:rPr lang="de-CH" baseline="0" dirty="0" err="1" smtClean="0"/>
              <a:t>Keerthi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Algorithm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boxes</a:t>
            </a:r>
            <a:endParaRPr lang="de-CH" baseline="0" dirty="0" smtClean="0"/>
          </a:p>
          <a:p>
            <a:r>
              <a:rPr lang="de-CH" baseline="0" dirty="0" smtClean="0"/>
              <a:t>Trivial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spheres</a:t>
            </a:r>
            <a:endParaRPr lang="de-CH" baseline="0" dirty="0" smtClean="0"/>
          </a:p>
          <a:p>
            <a:r>
              <a:rPr lang="de-CH" baseline="0" dirty="0" err="1" smtClean="0"/>
              <a:t>Contactpoint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Expand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polytope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Algorithm</a:t>
            </a:r>
            <a:r>
              <a:rPr lang="de-CH" baseline="0" dirty="0" smtClean="0"/>
              <a:t> (trivial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spheres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Bias: (v2+w2xr2-v1-w1xr1).</a:t>
            </a:r>
            <a:r>
              <a:rPr lang="de-CH" baseline="0" dirty="0" err="1" smtClean="0"/>
              <a:t>dot</a:t>
            </a:r>
            <a:r>
              <a:rPr lang="de-CH" baseline="0" dirty="0" smtClean="0"/>
              <a:t>(n) (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„</a:t>
            </a:r>
            <a:r>
              <a:rPr lang="de-CH" baseline="0" dirty="0" err="1" smtClean="0"/>
              <a:t>bouncing</a:t>
            </a:r>
            <a:r>
              <a:rPr lang="de-CH" baseline="0" dirty="0" smtClean="0"/>
              <a:t>“)</a:t>
            </a:r>
          </a:p>
          <a:p>
            <a:r>
              <a:rPr lang="de-CH" baseline="0" dirty="0" smtClean="0"/>
              <a:t>Cache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contactpoint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„</a:t>
            </a:r>
            <a:r>
              <a:rPr lang="de-CH" baseline="0" dirty="0" err="1" smtClean="0"/>
              <a:t>almost</a:t>
            </a:r>
            <a:r>
              <a:rPr lang="de-CH" baseline="0" dirty="0" smtClean="0"/>
              <a:t>“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same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iteration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19223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at the initialization. When the simulation starts, they fall down because of the gravity and should distributed in a nice and natural way. Unfortunately, the balls showed a very strange behaviour, when they move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39403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this purpose. However, this algorithm only considers convex objects and the inside of the box is clearly not convex in the corners.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1428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would also consider concave objects.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15615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450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=""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21369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="" xmlns:p14="http://schemas.microsoft.com/office/powerpoint/2010/main" val="14504729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=""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=""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result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=""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=""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Iterative Dynamics </a:t>
            </a:r>
            <a:r>
              <a:rPr lang="de-CH" dirty="0" err="1" smtClean="0"/>
              <a:t>with</a:t>
            </a:r>
            <a:r>
              <a:rPr lang="de-CH" dirty="0" smtClean="0"/>
              <a:t> Temporal </a:t>
            </a:r>
            <a:r>
              <a:rPr lang="de-CH" dirty="0" err="1" smtClean="0"/>
              <a:t>Coherence</a:t>
            </a:r>
            <a:r>
              <a:rPr lang="de-CH" dirty="0" smtClean="0"/>
              <a:t> (Erin </a:t>
            </a:r>
            <a:r>
              <a:rPr lang="de-CH" dirty="0" err="1" smtClean="0"/>
              <a:t>Catto</a:t>
            </a:r>
            <a:r>
              <a:rPr lang="de-CH" dirty="0" smtClean="0"/>
              <a:t> et al 2005)</a:t>
            </a:r>
          </a:p>
          <a:p>
            <a:r>
              <a:rPr lang="de-CH" dirty="0" err="1" smtClean="0"/>
              <a:t>Simplified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boxes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spheres</a:t>
            </a:r>
            <a:endParaRPr lang="de-CH" dirty="0" smtClean="0"/>
          </a:p>
          <a:p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contactpoints</a:t>
            </a:r>
            <a:r>
              <a:rPr lang="de-CH" dirty="0" smtClean="0"/>
              <a:t>-&gt;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boxstacking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Implemetation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Initialization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Until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finaltime do: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simulationstep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isrenderframe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	save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position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Render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saved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positions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Pseudocode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124744"/>
            <a:ext cx="11537950" cy="5109366"/>
          </a:xfrm>
        </p:spPr>
        <p:txBody>
          <a:bodyPr/>
          <a:lstStyle/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Foreach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collision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compute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contactpoint</a:t>
            </a: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J.pushback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normalconstraint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bias.pushback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collision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resolve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J.pushback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frictionconstraint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If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cache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[i])</a:t>
            </a:r>
          </a:p>
          <a:p>
            <a:pPr>
              <a:buNone/>
            </a:pPr>
            <a:r>
              <a:rPr lang="de-CH" sz="32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Update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position</a:t>
            </a: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090" y="2964592"/>
            <a:ext cx="3436288" cy="52636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090" y="3562952"/>
            <a:ext cx="2572193" cy="34449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349" y="4492352"/>
            <a:ext cx="1677139" cy="356838"/>
          </a:xfrm>
          <a:prstGeom prst="rect">
            <a:avLst/>
          </a:prstGeom>
          <a:noFill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003" y="4941168"/>
            <a:ext cx="3133300" cy="3345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=""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=""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="" xmlns:p14="http://schemas.microsoft.com/office/powerpoint/2010/main" val="42160902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606</Words>
  <Application>Microsoft Office PowerPoint</Application>
  <PresentationFormat>Benutzerdefiniert</PresentationFormat>
  <Paragraphs>139</Paragraphs>
  <Slides>15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9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Implemetation</vt:lpstr>
      <vt:lpstr>Pseudocode</vt:lpstr>
      <vt:lpstr>Folie 5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Final result</vt:lpstr>
      <vt:lpstr>Final result</vt:lpstr>
      <vt:lpstr>Questions?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yannick</cp:lastModifiedBy>
  <cp:revision>62</cp:revision>
  <cp:lastPrinted>2013-06-08T11:22:51Z</cp:lastPrinted>
  <dcterms:created xsi:type="dcterms:W3CDTF">2016-11-29T21:24:22Z</dcterms:created>
  <dcterms:modified xsi:type="dcterms:W3CDTF">2016-12-20T20:09:50Z</dcterms:modified>
</cp:coreProperties>
</file>