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8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5" r:id="rId2"/>
    <p:sldMasterId id="2147483777" r:id="rId3"/>
    <p:sldMasterId id="2147483789" r:id="rId4"/>
    <p:sldMasterId id="2147483801" r:id="rId5"/>
    <p:sldMasterId id="2147483813" r:id="rId6"/>
    <p:sldMasterId id="2147483825" r:id="rId7"/>
    <p:sldMasterId id="2147483837" r:id="rId8"/>
    <p:sldMasterId id="2147483849" r:id="rId9"/>
  </p:sldMasterIdLst>
  <p:notesMasterIdLst>
    <p:notesMasterId r:id="rId13"/>
  </p:notesMasterIdLst>
  <p:handoutMasterIdLst>
    <p:handoutMasterId r:id="rId14"/>
  </p:handoutMasterIdLst>
  <p:sldIdLst>
    <p:sldId id="268" r:id="rId10"/>
    <p:sldId id="272" r:id="rId11"/>
    <p:sldId id="281" r:id="rId12"/>
  </p:sldIdLst>
  <p:sldSz cx="12187238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97" userDrawn="1">
          <p15:clr>
            <a:srgbClr val="A4A3A4"/>
          </p15:clr>
        </p15:guide>
        <p15:guide id="8" pos="91">
          <p15:clr>
            <a:srgbClr val="A4A3A4"/>
          </p15:clr>
        </p15:guide>
        <p15:guide id="9" pos="7585">
          <p15:clr>
            <a:srgbClr val="A4A3A4"/>
          </p15:clr>
        </p15:guide>
        <p15:guide id="10" pos="3839">
          <p15:clr>
            <a:srgbClr val="A4A3A4"/>
          </p15:clr>
        </p15:guide>
        <p15:guide id="11" pos="204">
          <p15:clr>
            <a:srgbClr val="A4A3A4"/>
          </p15:clr>
        </p15:guide>
        <p15:guide id="12" pos="7472">
          <p15:clr>
            <a:srgbClr val="A4A3A4"/>
          </p15:clr>
        </p15:guide>
        <p15:guide id="13" orient="horz" pos="4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73" autoAdjust="0"/>
    <p:restoredTop sz="87081" autoAdjust="0"/>
  </p:normalViewPr>
  <p:slideViewPr>
    <p:cSldViewPr snapToObjects="1">
      <p:cViewPr varScale="1">
        <p:scale>
          <a:sx n="49" d="100"/>
          <a:sy n="49" d="100"/>
        </p:scale>
        <p:origin x="144" y="509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97"/>
        <p:guide pos="91"/>
        <p:guide pos="7585"/>
        <p:guide pos="3839"/>
        <p:guide pos="204"/>
        <p:guide pos="7472"/>
        <p:guide orient="horz" pos="4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7" d="100"/>
          <a:sy n="57" d="100"/>
        </p:scale>
        <p:origin x="3216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A4B46-F6A6-DA4E-8415-64807F0B23D2}" type="datetimeFigureOut">
              <a:rPr lang="de-DE" smtClean="0">
                <a:latin typeface="Arial" panose="020B0604020202020204" pitchFamily="34" charset="0"/>
              </a:rPr>
              <a:t>19.12.2016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48993-9816-0246-B1D2-4028350D98C2}" type="slidenum">
              <a:rPr lang="de-DE" smtClean="0">
                <a:latin typeface="Arial" panose="020B0604020202020204" pitchFamily="34" charset="0"/>
              </a:rPr>
              <a:t>‹Nr.›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302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19.12.2016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67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Hello everybody,</a:t>
            </a:r>
            <a:br>
              <a:rPr lang="en-GB" dirty="0"/>
            </a:br>
            <a:r>
              <a:rPr lang="en-GB" dirty="0"/>
              <a:t>Welcome</a:t>
            </a:r>
            <a:r>
              <a:rPr lang="en-GB" baseline="0" dirty="0"/>
              <a:t> to the presentation of our project.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75090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goal of our project</a:t>
            </a:r>
            <a:r>
              <a:rPr lang="en-GB" baseline="0" dirty="0"/>
              <a:t> is to simulate a rollercoaster or a slide, which ends in a pool filled with little balls.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18385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goal of our project</a:t>
            </a:r>
            <a:r>
              <a:rPr lang="en-GB" baseline="0" dirty="0"/>
              <a:t> is to simulate a rollercoaster or a slide, which ends in a pool filled with little balls.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4287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1D53-7870-4207-82E4-5548E7614F2B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A672E-61C0-4619-9714-41DC6F7833F2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566613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57D2B-6704-44F0-9E9C-EDE68E8A5CAC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11809981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98466-ADE3-4E59-8991-918941F1FAFA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250700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26886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C6F55-C39A-4033-B463-49DB39218984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0288269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1E22-6DC4-49B2-BC5B-0F402F46A130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59772741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956D9-20BA-41A0-B486-53EC723E4D6B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68345709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42D39-22CC-4249-A623-6B691B7A0FD1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07150518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4258A-8178-4B00-9506-DE7B37EC2549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7282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7479-E4CA-41B6-9AFB-DB9C8D19AB11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4935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6ADF3-1BCE-4614-B094-442C283D8268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AA4A-0B6B-47F4-97F7-F5AEC88F7349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25086537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BE81-C2C5-450C-813F-E586D1AE6C31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2879230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687079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0CE3E-46A9-4CE7-9516-A40F38A7679B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68459606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9316-A443-4F22-9473-1863FD73BDB7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89741533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5655-9077-4929-BA54-64BF686BDD80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18970784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1AA7-6C93-4457-802A-67EBB4CBAE06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5688739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D6AC-2C78-41B7-A94D-69CE6105DA9F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1258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88701-8781-4249-9631-10FBB313C971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10812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1BE9-E1A9-40A1-97D6-3F496B08F063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57159663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1C8C0-C368-42FB-BD4D-51983EB7F29D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990F-5689-4C3B-9DBA-88FBF612326C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9285593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3843815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EF65A-5DB2-42E3-A3FA-D71FFAC2DD3E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807845491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E24D-B8E7-4306-B2AC-8C000C4BED21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147870395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AEE40-85C7-4791-80CE-396988C820D1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35519715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9AFF-1A1F-41FB-A7CE-4D55C2A8BDBD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26463521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9003-B42D-4F63-9374-22B70FDE4540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69284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599E3-C3BB-4391-873B-F02DEF2CBE10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4159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302F-4E62-49B6-9D89-1D5EAF3915F8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638008544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E14C-67C7-4340-9BE4-75125B0ED34F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9692003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142069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7245-DA23-433A-ABFF-7CBC8C016C4D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81801933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4BCC-FFFD-46DD-8B3B-AF0BD984AC11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8343045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5F8B-69E1-4E2F-B9DD-AF9024546933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62178339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EF9EF-7221-4E19-8EE5-3B37057E61A3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94277555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1518-F59A-4B1A-A106-3D08373B15B0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57402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E0CF-AB42-4291-A591-ECFBDA8D78B8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241779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FF44-E657-422D-873D-139304140E20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15455288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A311-128A-482D-B806-0437F45FA538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7299815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307910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312B-A258-434F-95FC-A0997179BE88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96D1E-FE9A-4D20-BB01-899D75CE2C54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28511375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072F2-841D-4651-8B3F-B9E999E0C1EE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78694842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FA4AB-AD77-4716-9780-66CDF01B21F4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4135163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AAC9-D630-4319-9220-DCD447BD8173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303822867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977F1-D021-4F1A-B148-8BDF5F25DBAF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79213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036EF-399F-4B2B-A09E-B68B37ED216D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271206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EB90-83A1-4B21-84E3-FD40503E84E2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12019383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624D-B407-43B2-9660-C2C1320B6A49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8753593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023824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8BB8-8F20-483E-B92F-CA662F8C7CAE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70605164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3D06-5F80-4BA7-8E79-9C063EE14D90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62C60-1EC8-4AD2-884F-2B94FC715831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150281680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B345-2CEA-40C3-9B28-DDB49AE5220F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954141648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14B1-1A14-44A2-9B5F-8D39402D6BDA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532291461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88BB3-3168-4454-B2CD-178305139677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46628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8018-4F33-4FF8-8C97-A16423EB6CF3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6090049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D5063-055A-4AA4-8062-51E6C9D6E1D3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96178265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E4D0-BE34-4AA8-AD5A-B6EEFADDFEE5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1466899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4925429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2B8D-759C-4E30-99D7-05DF10E525C8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54806819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3990-A410-4C95-9E13-9AD8EC7FB41B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65221063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1A0F0-1066-4767-B3C9-12B56B4A6C96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59130-499D-4C3F-85BC-7A837A566CBC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213001361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ECF6-9582-4D32-8034-3FCE788992F2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587475383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22FE-1C49-4EE6-8F9A-5CA0699389EB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02785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6D574-CD47-4554-AE76-4725C2052FB0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983617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D8B24-DDD6-4914-88BE-95B3E8083C3D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491589136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7FD-4E63-4E37-AB1D-89FA26A6CCAB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8060527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7918196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7401-B0FB-418E-8711-7232D811ED8A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9380379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D11E-BD4C-4D81-9B56-EA0A294E5042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05744646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29021-96D6-477D-8FF5-9DF846343097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4426806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15F97-ADBA-4F67-9C53-3118DEF6A056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3DA8D-EBDF-4699-B479-78B49AD3B57D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72545763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CB3BD-201D-4EFC-A2AA-4EB62F81C167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2713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6D250-B8A7-41B8-AA47-F3AC65F9D389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32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41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0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9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68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77.xml"/><Relationship Id="rId10" Type="http://schemas.openxmlformats.org/officeDocument/2006/relationships/theme" Target="../theme/theme9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34DDB7B4-6C7B-4E61-A7D7-D08F20AFAC6B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endParaRPr lang="en-GB" sz="800" baseline="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AA6896B9-9C05-4B8A-A70F-BB2C8F547C6B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0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7F567909-8DCC-4CCA-B78C-013A1AD3AB2E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2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92FDF58-B8FA-4E5B-97E2-312A648F94A4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7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80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0E2FD59A-889C-49E1-B11F-A06E2FCD88F8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2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984EC52-26A9-4BFF-A9C5-BB3A3864DA77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7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4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CEF28E23-0477-4B57-A7D2-63B3A33ABEDB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9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88260C45-2122-475A-BCD2-6E405C52F6EF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5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2B419E12-2E6D-413C-89F8-CD7877324954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0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6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ntertitel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Yannick Huber, Julia Giger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C782-FABA-4839-8055-9BDDA2DD604F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18" name="Titel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Physically-based Simulation: Final Project</a:t>
            </a:r>
            <a:br>
              <a:rPr lang="en-GB" dirty="0"/>
            </a:br>
            <a:r>
              <a:rPr lang="en-GB" dirty="0"/>
              <a:t>Ball Pool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Yannick Huber, Julia Giger</a:t>
            </a:r>
          </a:p>
        </p:txBody>
      </p:sp>
      <p:pic>
        <p:nvPicPr>
          <p:cNvPr id="8" name="Bildplatzhalter 7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93" b="1729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3890633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A386-D2DA-4381-9278-D48217652768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Desired scene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065" y="2024063"/>
            <a:ext cx="8245520" cy="4210050"/>
          </a:xfrm>
        </p:spPr>
      </p:pic>
    </p:spTree>
    <p:extLst>
      <p:ext uri="{BB962C8B-B14F-4D97-AF65-F5344CB8AC3E}">
        <p14:creationId xmlns:p14="http://schemas.microsoft.com/office/powerpoint/2010/main" val="285778822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A386-D2DA-4381-9278-D48217652768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Used Gilbert-Johnson-</a:t>
            </a:r>
            <a:r>
              <a:rPr lang="en-GB" dirty="0" err="1"/>
              <a:t>Keerthi</a:t>
            </a:r>
            <a:r>
              <a:rPr lang="en-GB" dirty="0"/>
              <a:t> algorithm for the collision detection</a:t>
            </a:r>
          </a:p>
          <a:p>
            <a:r>
              <a:rPr lang="en-GB" dirty="0"/>
              <a:t>Only for convex objects</a:t>
            </a:r>
          </a:p>
          <a:p>
            <a:r>
              <a:rPr lang="en-GB" dirty="0"/>
              <a:t>But inside of the box is not convex</a:t>
            </a:r>
          </a:p>
        </p:txBody>
      </p:sp>
    </p:spTree>
    <p:extLst>
      <p:ext uri="{BB962C8B-B14F-4D97-AF65-F5344CB8AC3E}">
        <p14:creationId xmlns:p14="http://schemas.microsoft.com/office/powerpoint/2010/main" val="229639282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eth_praesentation_16zu9_ETH1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10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16zu9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3.xml><?xml version="1.0" encoding="utf-8"?>
<a:theme xmlns:a="http://schemas.openxmlformats.org/drawingml/2006/main" name="eth_praesentation_16zu9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4.xml><?xml version="1.0" encoding="utf-8"?>
<a:theme xmlns:a="http://schemas.openxmlformats.org/drawingml/2006/main" name="eth_praesentation_16zu9_ETH4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5.xml><?xml version="1.0" encoding="utf-8"?>
<a:theme xmlns:a="http://schemas.openxmlformats.org/drawingml/2006/main" name="eth_praesentation_16zu9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6.xml><?xml version="1.0" encoding="utf-8"?>
<a:theme xmlns:a="http://schemas.openxmlformats.org/drawingml/2006/main" name="eth_praesentation_16zu9_ETH6">
  <a:themeElements>
    <a:clrScheme name="ETH 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4"/>
      </a:accent1>
      <a:accent2>
        <a:srgbClr val="86867D"/>
      </a:accent2>
      <a:accent3>
        <a:srgbClr val="9D9D96"/>
      </a:accent3>
      <a:accent4>
        <a:srgbClr val="B4B4AE"/>
      </a:accent4>
      <a:accent5>
        <a:srgbClr val="CBCBC7"/>
      </a:accent5>
      <a:accent6>
        <a:srgbClr val="E2E2E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6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6F6F64"/>
        </a:accent1>
        <a:accent2>
          <a:srgbClr val="86867D"/>
        </a:accent2>
        <a:accent3>
          <a:srgbClr val="9D9D96"/>
        </a:accent3>
        <a:accent4>
          <a:srgbClr val="B4B4AE"/>
        </a:accent4>
        <a:accent5>
          <a:srgbClr val="CBCBC7"/>
        </a:accent5>
        <a:accent6>
          <a:srgbClr val="E2E2E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7.xml><?xml version="1.0" encoding="utf-8"?>
<a:theme xmlns:a="http://schemas.openxmlformats.org/drawingml/2006/main" name="eth_praesentation_16zu9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8.xml><?xml version="1.0" encoding="utf-8"?>
<a:theme xmlns:a="http://schemas.openxmlformats.org/drawingml/2006/main" name="eth_praesentation_16zu9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9.xml><?xml version="1.0" encoding="utf-8"?>
<a:theme xmlns:a="http://schemas.openxmlformats.org/drawingml/2006/main" name="eth_praesentation_16zu9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eth_praesentation_16zu9_en</Template>
  <TotalTime>0</TotalTime>
  <Words>107</Words>
  <Application>Microsoft Office PowerPoint</Application>
  <PresentationFormat>Benutzerdefiniert</PresentationFormat>
  <Paragraphs>22</Paragraphs>
  <Slides>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9</vt:i4>
      </vt:variant>
      <vt:variant>
        <vt:lpstr>Folientitel</vt:lpstr>
      </vt:variant>
      <vt:variant>
        <vt:i4>3</vt:i4>
      </vt:variant>
    </vt:vector>
  </HeadingPairs>
  <TitlesOfParts>
    <vt:vector size="14" baseType="lpstr">
      <vt:lpstr>Arial</vt:lpstr>
      <vt:lpstr>Wingdings</vt:lpstr>
      <vt:lpstr>eth_praesentation_16zu9_ETH1</vt:lpstr>
      <vt:lpstr>eth_praesentation_16zu9_ETH2</vt:lpstr>
      <vt:lpstr>eth_praesentation_16zu9_ETH3</vt:lpstr>
      <vt:lpstr>eth_praesentation_16zu9_ETH4</vt:lpstr>
      <vt:lpstr>eth_praesentation_16zu9_ETH5</vt:lpstr>
      <vt:lpstr>eth_praesentation_16zu9_ETH6</vt:lpstr>
      <vt:lpstr>eth_praesentation_16zu9_ETH7</vt:lpstr>
      <vt:lpstr>eth_praesentation_16zu9_ETH8</vt:lpstr>
      <vt:lpstr>eth_praesentation_16zu9_ETH9</vt:lpstr>
      <vt:lpstr>Physically-based Simulation: Final Project Ball Pool</vt:lpstr>
      <vt:lpstr>Desired scene</vt:lpstr>
      <vt:lpstr>Problems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Physically-based Simulation: Final Project Ball Pool</dc:title>
  <dc:creator>Julia Giger</dc:creator>
  <cp:lastModifiedBy>Julia Giger</cp:lastModifiedBy>
  <cp:revision>17</cp:revision>
  <cp:lastPrinted>2013-06-08T11:22:51Z</cp:lastPrinted>
  <dcterms:created xsi:type="dcterms:W3CDTF">2016-11-29T21:24:22Z</dcterms:created>
  <dcterms:modified xsi:type="dcterms:W3CDTF">2016-12-19T13:50:49Z</dcterms:modified>
</cp:coreProperties>
</file>