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81" r:id="rId4"/>
    <p:sldId id="279" r:id="rId5"/>
    <p:sldId id="277" r:id="rId6"/>
    <p:sldId id="278" r:id="rId7"/>
    <p:sldId id="28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dirty="0"/>
              <a:t>Julian </a:t>
            </a:r>
            <a:r>
              <a:rPr lang="de-DE" dirty="0" err="1"/>
              <a:t>Hardtung</a:t>
            </a:r>
            <a:endParaRPr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Visualisierung historischer Erdbebendaten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153407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Projektziele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161580"/>
            <a:ext cx="5735434" cy="46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Überblick verschaffen, wo Erdbeben weltweit geschehen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Wie hat sich die Häufigkeit und Intensität der Erdbeben in den letzten 40 Jahren entwickelt?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Wie kann die Vielzahl der auftretenden Erdbeben geordnet und übersichtlich präsentiert werden?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i="1" dirty="0">
                <a:latin typeface="Roboto Slab" pitchFamily="2" charset="0"/>
                <a:ea typeface="Roboto Slab" pitchFamily="2" charset="0"/>
              </a:rPr>
              <a:t>(Visualisierung von </a:t>
            </a:r>
            <a:r>
              <a:rPr lang="de-DE" i="1" dirty="0" err="1">
                <a:latin typeface="Roboto Slab" pitchFamily="2" charset="0"/>
                <a:ea typeface="Roboto Slab" pitchFamily="2" charset="0"/>
              </a:rPr>
              <a:t>Hurrikandaten</a:t>
            </a:r>
            <a:r>
              <a:rPr lang="de-DE" i="1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Visualisierung von Erdbebendaten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153407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Projektziele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161580"/>
            <a:ext cx="5735434" cy="349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Anzeige der Erdbeben auf einer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Weltkarte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Größe</a:t>
            </a:r>
            <a:r>
              <a:rPr lang="de-DE" dirty="0"/>
              <a:t> und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Farbe</a:t>
            </a:r>
            <a:r>
              <a:rPr lang="de-DE" dirty="0"/>
              <a:t> der Erdbeben abhängig der Intensität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Filter</a:t>
            </a:r>
            <a:r>
              <a:rPr lang="de-DE" dirty="0"/>
              <a:t> nach Intensität der Erdbeben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Schieberegler</a:t>
            </a:r>
            <a:r>
              <a:rPr lang="de-DE" dirty="0"/>
              <a:t> zur Filterung nach Jahren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Weitere Informationen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13872204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262732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Genutzte Datensätze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663950"/>
            <a:ext cx="5735434" cy="20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Liegen in vielen Formaten vor, aber es wurden </a:t>
            </a:r>
            <a:r>
              <a:rPr lang="de-DE" dirty="0" err="1"/>
              <a:t>shapefiles</a:t>
            </a:r>
            <a:r>
              <a:rPr lang="de-DE" dirty="0"/>
              <a:t> (.</a:t>
            </a:r>
            <a:r>
              <a:rPr lang="de-DE" dirty="0" err="1"/>
              <a:t>shp</a:t>
            </a:r>
            <a:r>
              <a:rPr lang="de-DE" dirty="0"/>
              <a:t>) genutzt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Diese wurden dann in .</a:t>
            </a:r>
            <a:r>
              <a:rPr lang="de-DE" dirty="0" err="1"/>
              <a:t>geojson</a:t>
            </a:r>
            <a:r>
              <a:rPr lang="de-DE" dirty="0"/>
              <a:t>-Format umgewandelt, um mit d3.js angezeigt werden zu können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65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Länderdaten</a:t>
            </a:r>
          </a:p>
          <a:p>
            <a:r>
              <a:rPr lang="de-DE" sz="2000" i="1" dirty="0">
                <a:latin typeface="Roboto Slab" pitchFamily="2" charset="0"/>
                <a:ea typeface="Roboto Slab" pitchFamily="2" charset="0"/>
              </a:rPr>
              <a:t>Von Natural Earth [1]</a:t>
            </a:r>
            <a:endParaRPr sz="2000" i="1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0A152F-08CE-A6F1-212A-DE42F88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1758256"/>
            <a:ext cx="6077798" cy="49822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F3EB4E-9936-EFC2-FA80-0D79C733CC84}"/>
              </a:ext>
            </a:extLst>
          </p:cNvPr>
          <p:cNvSpPr txBox="1"/>
          <p:nvPr/>
        </p:nvSpPr>
        <p:spPr>
          <a:xfrm>
            <a:off x="6076950" y="9288218"/>
            <a:ext cx="70231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200" b="0" dirty="0"/>
              <a:t>[1] https://www.naturalearthdata.com/downloads/110m-cultural-vectors/110m-admin-0-countries/</a:t>
            </a:r>
          </a:p>
        </p:txBody>
      </p:sp>
    </p:spTree>
    <p:extLst>
      <p:ext uri="{BB962C8B-B14F-4D97-AF65-F5344CB8AC3E}">
        <p14:creationId xmlns:p14="http://schemas.microsoft.com/office/powerpoint/2010/main" val="36107750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262732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Genutzte Datensätze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663950"/>
            <a:ext cx="5735434" cy="87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Liegen im .</a:t>
            </a:r>
            <a:r>
              <a:rPr lang="de-DE" dirty="0" err="1"/>
              <a:t>geojson</a:t>
            </a:r>
            <a:r>
              <a:rPr lang="de-DE" dirty="0"/>
              <a:t>-Format vor und mussten nicht </a:t>
            </a:r>
            <a:r>
              <a:rPr lang="de-DE" dirty="0" err="1"/>
              <a:t>weiterverarbeit</a:t>
            </a:r>
            <a:r>
              <a:rPr lang="de-DE" dirty="0"/>
              <a:t> werden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65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Tektonische Platten</a:t>
            </a:r>
          </a:p>
          <a:p>
            <a:r>
              <a:rPr lang="de-DE" sz="2000" i="1" dirty="0">
                <a:latin typeface="Roboto Slab" pitchFamily="2" charset="0"/>
                <a:ea typeface="Roboto Slab" pitchFamily="2" charset="0"/>
              </a:rPr>
              <a:t>Von Hugo </a:t>
            </a:r>
            <a:r>
              <a:rPr lang="de-DE" sz="2000" i="1" dirty="0" err="1">
                <a:latin typeface="Roboto Slab" pitchFamily="2" charset="0"/>
                <a:ea typeface="Roboto Slab" pitchFamily="2" charset="0"/>
              </a:rPr>
              <a:t>Ahlenius</a:t>
            </a:r>
            <a:r>
              <a:rPr lang="de-DE" sz="2000" i="1" dirty="0">
                <a:latin typeface="Roboto Slab" pitchFamily="2" charset="0"/>
                <a:ea typeface="Roboto Slab" pitchFamily="2" charset="0"/>
              </a:rPr>
              <a:t> [2]</a:t>
            </a:r>
            <a:endParaRPr sz="2000" i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852FAA-AFAF-C321-BD41-134284261709}"/>
              </a:ext>
            </a:extLst>
          </p:cNvPr>
          <p:cNvSpPr txBox="1"/>
          <p:nvPr/>
        </p:nvSpPr>
        <p:spPr>
          <a:xfrm>
            <a:off x="7880350" y="9288218"/>
            <a:ext cx="70231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200" b="0" dirty="0"/>
              <a:t>[2] https://github.com/fraxen/tectonicplates</a:t>
            </a:r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B9D61DF2-AD7F-6A8F-126C-387EE304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2118" r="4385"/>
          <a:stretch/>
        </p:blipFill>
        <p:spPr>
          <a:xfrm>
            <a:off x="4178300" y="4876800"/>
            <a:ext cx="80645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58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262732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Genutzte Datensätze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663950"/>
            <a:ext cx="5735434" cy="290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Liegen im .</a:t>
            </a:r>
            <a:r>
              <a:rPr lang="de-DE" dirty="0" err="1"/>
              <a:t>json</a:t>
            </a:r>
            <a:r>
              <a:rPr lang="de-DE" dirty="0"/>
              <a:t>-Format vor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Enthalten unter anderem Daten zu Zeit, Ort, Tiefe, Intensität und dem Erdbebentypen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  <a:p>
            <a:pPr marL="342900" indent="-342900" algn="l">
              <a:lnSpc>
                <a:spcPct val="90000"/>
              </a:lnSpc>
              <a:buFontTx/>
              <a:buChar char="-"/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Ungenutzte Informationen wurden gekürzt, um die Größe des Datensatzes zu verringern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65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Erdbebendaten</a:t>
            </a:r>
          </a:p>
          <a:p>
            <a:r>
              <a:rPr lang="de-DE" sz="2000" i="1" dirty="0">
                <a:latin typeface="Roboto Slab" pitchFamily="2" charset="0"/>
                <a:ea typeface="Roboto Slab" pitchFamily="2" charset="0"/>
              </a:rPr>
              <a:t>Von </a:t>
            </a:r>
            <a:r>
              <a:rPr lang="de-DE" sz="2000" i="1" dirty="0" err="1">
                <a:latin typeface="Roboto Slab" pitchFamily="2" charset="0"/>
                <a:ea typeface="Roboto Slab" pitchFamily="2" charset="0"/>
              </a:rPr>
              <a:t>Humanitarian</a:t>
            </a:r>
            <a:r>
              <a:rPr lang="de-DE" sz="2000" i="1" dirty="0">
                <a:latin typeface="Roboto Slab" pitchFamily="2" charset="0"/>
                <a:ea typeface="Roboto Slab" pitchFamily="2" charset="0"/>
              </a:rPr>
              <a:t> Data Exchange [3]</a:t>
            </a:r>
            <a:endParaRPr sz="2000" i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852FAA-AFAF-C321-BD41-134284261709}"/>
              </a:ext>
            </a:extLst>
          </p:cNvPr>
          <p:cNvSpPr txBox="1"/>
          <p:nvPr/>
        </p:nvSpPr>
        <p:spPr>
          <a:xfrm>
            <a:off x="6902450" y="9288218"/>
            <a:ext cx="70231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200" b="0" dirty="0"/>
              <a:t>[2] https://data.humdata.org/dataset/catalog-of-earthquakes1970-2014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34CBEB-D398-7798-8163-B5420905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50" y="2425772"/>
            <a:ext cx="5627188" cy="43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85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78217"/>
            <a:ext cx="30697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Erdbebenvisualisierung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4811916" y="4680086"/>
            <a:ext cx="5735434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Live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7853706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Benutzerdefiniert</PresentationFormat>
  <Paragraphs>250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PT Sans</vt:lpstr>
      <vt:lpstr>Roboto Slab</vt:lpstr>
      <vt:lpstr>Roboto Slab Bold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Julian-Tower</dc:creator>
  <cp:lastModifiedBy>Julian-Tower</cp:lastModifiedBy>
  <cp:revision>3</cp:revision>
  <dcterms:modified xsi:type="dcterms:W3CDTF">2022-09-13T08:28:30Z</dcterms:modified>
</cp:coreProperties>
</file>