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0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1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5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4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4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8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9F49-97BC-4F33-B009-6C2D4C26328E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2794-B6E4-43BB-88B3-8104C57F6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0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327" y="399011"/>
            <a:ext cx="9700953" cy="5852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455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88226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07277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72048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6819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01590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20641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85412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04463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69234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34005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853056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17827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3455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88226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07277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2048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636819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01590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20641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85412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04463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69234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134005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853056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17827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23455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388226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107277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72048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36819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401590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120641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885412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604463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십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369234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8134005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53056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617827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23455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107277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72048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636819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401590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120641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885412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604463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369234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8134005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8853056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9617827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23455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388226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107277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872048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불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636819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401590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5120641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야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885412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6604463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369234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8134005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853056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9617827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3455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388226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107277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636819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401590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120641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885412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604463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369234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8134005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853056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9617827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23455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388226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07277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872048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636819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6604463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369234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8134005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853056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9617827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23455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107277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2872048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636819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401590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5120641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885412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6604463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7369234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심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8134005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8853056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9617827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23455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1388226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2872048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3636819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5120641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885412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6604463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7369234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8134005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8853056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9617827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3455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388226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2107277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872048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636819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120641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5885412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604463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7369234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>
          <a:xfrm>
            <a:off x="8134005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8853056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9617827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872048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</a:t>
            </a:r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1388226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1388226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/>
          <p:cNvSpPr/>
          <p:nvPr/>
        </p:nvSpPr>
        <p:spPr>
          <a:xfrm>
            <a:off x="2107277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401590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401590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4401590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120641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>
            <a:off x="5885412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6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327" y="399011"/>
            <a:ext cx="9700953" cy="5852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455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88226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07277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72048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6819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01590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20641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85412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04463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69234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34005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853056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17827" y="49045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3455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88226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07277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872048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636819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01590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20641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85412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04463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69234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134005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853056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17827" y="106402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23455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388226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107277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72048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러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36819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401590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120641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885412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604463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369234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8134005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53056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617827" y="163760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23455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107277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72048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636819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401590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120641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885412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604463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렁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369234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8134005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8853056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9617827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23455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388226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107277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872048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솔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636819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401590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120641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885412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렁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6604463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369234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8134005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853056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9617827" y="278476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3455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388226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107277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636819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401590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120641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885412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604463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369234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8134005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853056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9617827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23455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388226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07277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872048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울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636819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6604463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369234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랑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8134005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853056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9617827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23455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107277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2872048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636819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401590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5120641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885412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6604463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7369234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8134005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8853056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9617827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23455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1388226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2872048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3636819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5120641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885412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6604463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7369234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8134005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8853056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9617827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3455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388226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2107277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872048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636819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120641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5885412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604463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7369234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>
          <a:xfrm>
            <a:off x="8134005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8853056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9617827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872048" y="3358341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1388226" y="4505497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1388226" y="221118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/>
          <p:cNvSpPr/>
          <p:nvPr/>
        </p:nvSpPr>
        <p:spPr>
          <a:xfrm>
            <a:off x="2107277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401590" y="5079075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401590" y="5652653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4401590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120641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885412" y="3931919"/>
            <a:ext cx="523701" cy="4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4" y="313025"/>
            <a:ext cx="8724900" cy="6315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344" y="313025"/>
            <a:ext cx="3846860" cy="56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55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cyci</dc:creator>
  <cp:lastModifiedBy>cyci</cp:lastModifiedBy>
  <cp:revision>15</cp:revision>
  <dcterms:created xsi:type="dcterms:W3CDTF">2023-08-18T05:42:28Z</dcterms:created>
  <dcterms:modified xsi:type="dcterms:W3CDTF">2023-08-21T08:52:34Z</dcterms:modified>
</cp:coreProperties>
</file>