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CB07A-1630-4363-88DA-1CE87F11E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5814DA-CFE5-4F04-B46A-8950C8AAA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7A063A-E79D-4814-BA98-099B6634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23FC-B54F-4FCC-8F05-692F68C2E666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1597C4-CCA5-492A-A482-540C1941E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AE584-769E-4BA3-988A-92DD02DD2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CB1F-43EC-4A02-935C-9CE572B94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15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98929-E50D-483F-8D40-5C7A88B4B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EF3B5F-2842-46D2-BBEA-F3D3209C9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FC5D5A-95ED-47DC-B3DD-E6477846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23FC-B54F-4FCC-8F05-692F68C2E666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D5AADD-9CDE-4A6A-9583-2D2CEC71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EC580A-D2FA-4B4E-A1A7-1973EDA3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CB1F-43EC-4A02-935C-9CE572B94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2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E5FFD6-8006-4E26-898F-1DDDBDF2F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9E97D2-6E33-4A49-AE4F-4B1D8B4C9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A197C6-2DEC-4182-A696-8DC19B80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23FC-B54F-4FCC-8F05-692F68C2E666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25AB38-5F7E-4251-AD00-4C261115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2778B7-6C82-44DE-ABC9-68F28AAE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CB1F-43EC-4A02-935C-9CE572B94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14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E2296-A7D7-43B1-A53E-83CA66D6F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6A2A7E-0DE3-4803-8E1B-CE213E6D8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FE7CD-922E-4726-A3F1-AF1443D9E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23FC-B54F-4FCC-8F05-692F68C2E666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AB3DC4-C55B-453B-956A-AA431C4C3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C3D2C-F463-4988-AACA-B54802FC1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CB1F-43EC-4A02-935C-9CE572B94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13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9BA2E-BAC7-4689-98C7-4525DB66D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795E3D-CF5E-4749-B02B-879A8278A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188821-C357-476E-9F03-CF89C466D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23FC-B54F-4FCC-8F05-692F68C2E666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F70E9-7805-4052-91FC-CC13B1FD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20337C-DD25-4ADB-8FFD-EB45D017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CB1F-43EC-4A02-935C-9CE572B94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02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42606-3377-48D1-880F-9E5B1BF6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B557B-5112-4777-A858-50BC82647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1210D9-1024-4EDA-8F0E-0B1668FB4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0CDA58-7309-44BD-9435-EF31030A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23FC-B54F-4FCC-8F05-692F68C2E666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219361-0434-4ADF-86D2-EE652C40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CCE054-13DF-4E76-8CB5-2C231B304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CB1F-43EC-4A02-935C-9CE572B94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75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FC5BD-23AA-40FB-BB42-1216537ED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84BF8B-AD7B-4152-908E-AAE6E5992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6AB8D9-1024-4A39-AC9A-1C68EEF3F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0052FF-3021-43DD-BA5B-255F713D8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F9E326-B7F3-497B-AAD3-21F3EAF09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CC2743-57BE-4D97-8B8B-37F98D509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23FC-B54F-4FCC-8F05-692F68C2E666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BFEFF7-70E3-4252-8118-E7C6B506C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4A9B73-1C7B-4D0F-BCD9-4DAB5750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CB1F-43EC-4A02-935C-9CE572B94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08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AF977-43C5-438F-8F51-B9DDD0D1D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FAC008-965E-4606-B1F5-9FF60ECB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23FC-B54F-4FCC-8F05-692F68C2E666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2D4489-FA56-4BF8-8653-17E1C0CB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7C446B-0F4A-459D-B3D8-598ECB28A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CB1F-43EC-4A02-935C-9CE572B94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05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0CF560-2776-42B7-AB16-2CCAF9FEC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23FC-B54F-4FCC-8F05-692F68C2E666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BA59E8-30CE-45EA-80D7-7ACA4008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D2F6F5-E647-4806-B0F3-A40496A7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CB1F-43EC-4A02-935C-9CE572B94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3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DCD3D-2169-4AB9-969E-F3AEA960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32029E-A0CC-4695-9571-4B8EE6C86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7FC8C8-4707-4E85-942B-8B65F6CA5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21C9B6-E5DF-4516-BE44-B4E32944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23FC-B54F-4FCC-8F05-692F68C2E666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7A331-EC9C-46C5-8262-3758669BE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B9758A-018C-4C3A-8F3C-78ADEAD5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CB1F-43EC-4A02-935C-9CE572B94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04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26665-6E88-49DD-ACAC-55BA81C07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866605-E5B9-4124-9144-D26C8F6BE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703470-B643-4703-889E-DFD3D0F12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DF85CB-720B-42FA-9717-FC6BCB17E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23FC-B54F-4FCC-8F05-692F68C2E666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297213-4105-4DE8-A9A4-F6BFAD1B3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AF5DC9-C2D1-42D6-B10B-25AF23FF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CB1F-43EC-4A02-935C-9CE572B94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37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0E217D-21E6-43CF-93AE-419FFA1D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8D8A1A-45BB-4AE2-8DF7-38974683D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3BE163-4BC6-4C42-BECC-E606E1CB9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223FC-B54F-4FCC-8F05-692F68C2E666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817623-6F1A-4520-9ED9-89FB49282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C8E2DB-5EF9-4F05-B845-7BBB34DBA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ACB1F-43EC-4A02-935C-9CE572B94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80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75666-0E92-4E36-A8AC-E77AEF0F5E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逻辑回归预测客户流失率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63C950-2063-4867-9659-8C56B6B2C4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彭</a:t>
            </a:r>
            <a:endParaRPr lang="en-US" altLang="zh-CN" dirty="0"/>
          </a:p>
          <a:p>
            <a:r>
              <a:rPr lang="zh-CN" altLang="en-US" dirty="0"/>
              <a:t>卢</a:t>
            </a:r>
          </a:p>
        </p:txBody>
      </p:sp>
    </p:spTree>
    <p:extLst>
      <p:ext uri="{BB962C8B-B14F-4D97-AF65-F5344CB8AC3E}">
        <p14:creationId xmlns:p14="http://schemas.microsoft.com/office/powerpoint/2010/main" val="823485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F0B361-403D-4BBB-9C4A-8762E854D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86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3100" dirty="0"/>
              <a:t>    谢谢大家</a:t>
            </a:r>
          </a:p>
        </p:txBody>
      </p:sp>
    </p:spTree>
    <p:extLst>
      <p:ext uri="{BB962C8B-B14F-4D97-AF65-F5344CB8AC3E}">
        <p14:creationId xmlns:p14="http://schemas.microsoft.com/office/powerpoint/2010/main" val="49332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C1CA2-6B63-4B02-9283-665EB29F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886051-BC3C-4B3B-BBEB-018F68159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数据特征数量：</a:t>
            </a:r>
            <a:r>
              <a:rPr lang="en-US" altLang="zh-CN" dirty="0"/>
              <a:t>17</a:t>
            </a:r>
            <a:r>
              <a:rPr lang="zh-CN" altLang="en-US" dirty="0"/>
              <a:t>个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FE64C2B-F7DF-4283-81B4-14F81DD5EA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4"/>
          <a:stretch/>
        </p:blipFill>
        <p:spPr>
          <a:xfrm>
            <a:off x="838200" y="2370337"/>
            <a:ext cx="6587389" cy="420024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B54CBB5-E844-4D31-9309-7C3CDCF1A437}"/>
              </a:ext>
            </a:extLst>
          </p:cNvPr>
          <p:cNvSpPr txBox="1"/>
          <p:nvPr/>
        </p:nvSpPr>
        <p:spPr>
          <a:xfrm>
            <a:off x="4438835" y="1866068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数据来源：数据分析与商业实践（公众号）</a:t>
            </a:r>
          </a:p>
        </p:txBody>
      </p:sp>
    </p:spTree>
    <p:extLst>
      <p:ext uri="{BB962C8B-B14F-4D97-AF65-F5344CB8AC3E}">
        <p14:creationId xmlns:p14="http://schemas.microsoft.com/office/powerpoint/2010/main" val="50205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BBAD3-B8B2-488D-8E7E-782748D17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30B9EF-3704-4AD8-9AE2-C4D557ECE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python</a:t>
            </a:r>
            <a:r>
              <a:rPr lang="zh-CN" altLang="en-US" dirty="0"/>
              <a:t>以及</a:t>
            </a:r>
            <a:r>
              <a:rPr lang="en-US" altLang="zh-CN" dirty="0" err="1"/>
              <a:t>jupyternotebook</a:t>
            </a:r>
            <a:r>
              <a:rPr lang="zh-CN" altLang="en-US" dirty="0"/>
              <a:t>作为研究工具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0BB31F-6E2C-4729-8498-776B8DB3E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3481"/>
            <a:ext cx="109823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7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D6794-26B4-4C49-B8DD-AA69F7865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研究问题回顾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D9AD2B-B777-416F-9434-458A87287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1.churn </a:t>
            </a:r>
            <a:r>
              <a:rPr lang="zh-CN" altLang="en-US" b="1" dirty="0"/>
              <a:t>是否与 </a:t>
            </a:r>
            <a:r>
              <a:rPr lang="en-US" altLang="zh-CN" b="1" dirty="0" err="1"/>
              <a:t>posTrend</a:t>
            </a:r>
            <a:r>
              <a:rPr lang="en-US" altLang="zh-CN" b="1" dirty="0"/>
              <a:t> </a:t>
            </a:r>
            <a:r>
              <a:rPr lang="zh-CN" altLang="en-US" b="1" dirty="0"/>
              <a:t>通话时长上升趋势有关</a:t>
            </a:r>
          </a:p>
          <a:p>
            <a:r>
              <a:rPr lang="zh-CN" altLang="en-US" sz="1800" dirty="0"/>
              <a:t>猜想：</a:t>
            </a:r>
            <a:r>
              <a:rPr lang="en-US" altLang="zh-CN" sz="1800" dirty="0" err="1"/>
              <a:t>posTrend</a:t>
            </a:r>
            <a:r>
              <a:rPr lang="en-US" altLang="zh-CN" sz="1800" dirty="0"/>
              <a:t> </a:t>
            </a:r>
            <a:r>
              <a:rPr lang="zh-CN" altLang="en-US" sz="1800" dirty="0"/>
              <a:t>为 </a:t>
            </a:r>
            <a:r>
              <a:rPr lang="en-US" altLang="zh-CN" sz="1800" dirty="0"/>
              <a:t>1</a:t>
            </a:r>
            <a:r>
              <a:rPr lang="zh-CN" altLang="en-US" sz="1800" dirty="0"/>
              <a:t>，即流量使用有上升趋势时，更不容易流失（用得越多越不容易流失）</a:t>
            </a:r>
          </a:p>
          <a:p>
            <a:r>
              <a:rPr lang="en-US" altLang="zh-CN" dirty="0"/>
              <a:t>2.churn</a:t>
            </a:r>
            <a:r>
              <a:rPr lang="zh-CN" altLang="en-US" dirty="0"/>
              <a:t>与其余变量的一元逻辑斯蒂回归方程分析</a:t>
            </a:r>
            <a:endParaRPr lang="en-US" altLang="zh-CN" dirty="0"/>
          </a:p>
          <a:p>
            <a:r>
              <a:rPr lang="en-US" altLang="zh-CN" dirty="0"/>
              <a:t>3.churn</a:t>
            </a:r>
            <a:r>
              <a:rPr lang="zh-CN" altLang="en-US" dirty="0"/>
              <a:t>与其余变量的多元逻辑斯蒂回归方程分析</a:t>
            </a:r>
          </a:p>
        </p:txBody>
      </p:sp>
    </p:spTree>
    <p:extLst>
      <p:ext uri="{BB962C8B-B14F-4D97-AF65-F5344CB8AC3E}">
        <p14:creationId xmlns:p14="http://schemas.microsoft.com/office/powerpoint/2010/main" val="150918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71816-5131-42AE-97E7-306492F7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对于问题一的数据分析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86EAE-636D-4397-AFB7-AC6F4517C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列联表分析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卡方检验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452841-53AE-4595-95B2-6F8AF7CEA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8093"/>
            <a:ext cx="2466975" cy="13716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0EAC84C-7C5C-4DEB-A09C-373D98659FEC}"/>
              </a:ext>
            </a:extLst>
          </p:cNvPr>
          <p:cNvSpPr txBox="1"/>
          <p:nvPr/>
        </p:nvSpPr>
        <p:spPr>
          <a:xfrm>
            <a:off x="3204839" y="3219392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流量使用有上升趋势的时候，流失的概率会下降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FA3FA8-E780-49B0-BEF5-990F49947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20640"/>
            <a:ext cx="4495800" cy="10953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EEC4726-72C1-42F2-89DF-A24D0C18C894}"/>
              </a:ext>
            </a:extLst>
          </p:cNvPr>
          <p:cNvSpPr txBox="1"/>
          <p:nvPr/>
        </p:nvSpPr>
        <p:spPr>
          <a:xfrm>
            <a:off x="3086100" y="4520823"/>
            <a:ext cx="645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r>
              <a:rPr lang="zh-CN" altLang="en-US" dirty="0"/>
              <a:t>值很小，检验结果是显著的，说明 </a:t>
            </a:r>
            <a:r>
              <a:rPr lang="en-US" altLang="zh-CN" dirty="0" err="1"/>
              <a:t>posTrend</a:t>
            </a:r>
            <a:r>
              <a:rPr lang="en-US" altLang="zh-CN" dirty="0"/>
              <a:t> </a:t>
            </a:r>
            <a:r>
              <a:rPr lang="zh-CN" altLang="en-US" dirty="0"/>
              <a:t>这个变量有价值</a:t>
            </a:r>
          </a:p>
        </p:txBody>
      </p:sp>
    </p:spTree>
    <p:extLst>
      <p:ext uri="{BB962C8B-B14F-4D97-AF65-F5344CB8AC3E}">
        <p14:creationId xmlns:p14="http://schemas.microsoft.com/office/powerpoint/2010/main" val="330742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682D2-2BFA-4DA5-A88E-6355ED0F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一元逻辑回归建模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BF8F0B-B9A5-4671-8547-9E674AE5D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一元逻辑回归基本形式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2.</a:t>
            </a:r>
            <a:r>
              <a:rPr lang="zh-CN" altLang="en-US" b="1" dirty="0"/>
              <a:t>逻辑斯蒂函数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6B43ED-0545-447F-A14B-79C0E6048B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47" b="15330"/>
          <a:stretch/>
        </p:blipFill>
        <p:spPr>
          <a:xfrm>
            <a:off x="715068" y="2299317"/>
            <a:ext cx="5648325" cy="9746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BE51489-3227-4CED-A31D-4C1A9FE19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20" y="4001294"/>
            <a:ext cx="2209800" cy="8382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CF1188E-7332-4E98-8530-B25F6931B863}"/>
              </a:ext>
            </a:extLst>
          </p:cNvPr>
          <p:cNvSpPr txBox="1"/>
          <p:nvPr/>
        </p:nvSpPr>
        <p:spPr>
          <a:xfrm>
            <a:off x="5805996" y="1825625"/>
            <a:ext cx="624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我们选择了</a:t>
            </a:r>
            <a:r>
              <a:rPr lang="en-US" altLang="zh-CN" dirty="0"/>
              <a:t>[‘duration’](</a:t>
            </a:r>
            <a:r>
              <a:rPr lang="zh-CN" altLang="en-US" dirty="0"/>
              <a:t>在网时长</a:t>
            </a:r>
            <a:r>
              <a:rPr lang="en-US" altLang="zh-CN" dirty="0"/>
              <a:t>)</a:t>
            </a:r>
            <a:r>
              <a:rPr lang="zh-CN" altLang="en-US" dirty="0"/>
              <a:t>作为了解释变量进行分析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8FEDD52-6C9F-47B7-9FD0-347CF8D0D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26137"/>
            <a:ext cx="4143375" cy="10096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0513483-29E7-4124-B675-D69AB99AF0F1}"/>
              </a:ext>
            </a:extLst>
          </p:cNvPr>
          <p:cNvSpPr txBox="1"/>
          <p:nvPr/>
        </p:nvSpPr>
        <p:spPr>
          <a:xfrm>
            <a:off x="5805996" y="3735329"/>
            <a:ext cx="624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模型预测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EB10FCD-EA93-452A-AE26-513E308BA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134898"/>
            <a:ext cx="1695450" cy="15335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1B8079C-C354-42ED-90FB-393EB08DE1FF}"/>
              </a:ext>
            </a:extLst>
          </p:cNvPr>
          <p:cNvSpPr txBox="1"/>
          <p:nvPr/>
        </p:nvSpPr>
        <p:spPr>
          <a:xfrm>
            <a:off x="5970233" y="5668423"/>
            <a:ext cx="3105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预测概率大于</a:t>
            </a:r>
            <a:r>
              <a:rPr lang="en-US" altLang="zh-CN" sz="1200" dirty="0"/>
              <a:t>0.5</a:t>
            </a:r>
            <a:r>
              <a:rPr lang="zh-CN" altLang="en-US" sz="1200" dirty="0"/>
              <a:t>即认为流失</a:t>
            </a:r>
          </a:p>
        </p:txBody>
      </p:sp>
    </p:spTree>
    <p:extLst>
      <p:ext uri="{BB962C8B-B14F-4D97-AF65-F5344CB8AC3E}">
        <p14:creationId xmlns:p14="http://schemas.microsoft.com/office/powerpoint/2010/main" val="3806048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FEEEF-9F1B-4261-8DE3-928C150B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模型检验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7D96C5B-9CE4-4E70-BACC-C9CD3FC9E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23208"/>
            <a:ext cx="1885950" cy="13049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ED7012C-41B9-41D4-A9DE-6EBF4ADE0995}"/>
              </a:ext>
            </a:extLst>
          </p:cNvPr>
          <p:cNvSpPr txBox="1"/>
          <p:nvPr/>
        </p:nvSpPr>
        <p:spPr>
          <a:xfrm>
            <a:off x="838200" y="1918752"/>
            <a:ext cx="174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混淆矩阵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B60636-3490-4002-90C0-AFD6EDA9E73E}"/>
              </a:ext>
            </a:extLst>
          </p:cNvPr>
          <p:cNvSpPr txBox="1"/>
          <p:nvPr/>
        </p:nvSpPr>
        <p:spPr>
          <a:xfrm>
            <a:off x="754602" y="4063257"/>
            <a:ext cx="2834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查准率</a:t>
            </a:r>
            <a:r>
              <a:rPr lang="en-US" altLang="zh-CN" dirty="0"/>
              <a:t>=0.732</a:t>
            </a:r>
          </a:p>
          <a:p>
            <a:r>
              <a:rPr lang="zh-CN" altLang="en-US" dirty="0"/>
              <a:t>召回率</a:t>
            </a:r>
            <a:r>
              <a:rPr lang="en-US" altLang="zh-CN" dirty="0"/>
              <a:t>=0.892</a:t>
            </a:r>
          </a:p>
          <a:p>
            <a:r>
              <a:rPr lang="en-US" altLang="zh-CN" dirty="0"/>
              <a:t>F1score=1.305/1.62=0.806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B569C15-9091-4950-9518-5B9C81EFA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150" y="2038350"/>
            <a:ext cx="2933700" cy="27813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55D99A6-E600-48E1-958D-472FC2C3AA43}"/>
              </a:ext>
            </a:extLst>
          </p:cNvPr>
          <p:cNvSpPr txBox="1"/>
          <p:nvPr/>
        </p:nvSpPr>
        <p:spPr>
          <a:xfrm>
            <a:off x="5024761" y="1734086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ROC</a:t>
            </a:r>
            <a:r>
              <a:rPr lang="zh-CN" altLang="en-US" dirty="0"/>
              <a:t>曲线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325F734-635C-4FD0-BC06-0CC6E12935EA}"/>
              </a:ext>
            </a:extLst>
          </p:cNvPr>
          <p:cNvSpPr txBox="1"/>
          <p:nvPr/>
        </p:nvSpPr>
        <p:spPr>
          <a:xfrm>
            <a:off x="7023717" y="2288084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越偏左上越好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79937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DCE19-85DA-4F6B-B90E-3CD08510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多元逻辑回归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5224F8-7A9F-4888-A2F6-F29A85B6B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解释变量筛选：出去没用的</a:t>
            </a:r>
            <a:r>
              <a:rPr lang="en-US" altLang="zh-CN" dirty="0"/>
              <a:t>ID</a:t>
            </a:r>
            <a:r>
              <a:rPr lang="zh-CN" altLang="en-US" dirty="0"/>
              <a:t>特征，其他特征均可以用作解释变量，但是一般不选择这么进行回归，所以根据赤池法则以及</a:t>
            </a:r>
            <a:r>
              <a:rPr lang="en-US" altLang="zh-CN" dirty="0"/>
              <a:t>AIC</a:t>
            </a:r>
            <a:r>
              <a:rPr lang="zh-CN" altLang="en-US" dirty="0"/>
              <a:t>最小原则，我们从</a:t>
            </a:r>
            <a:r>
              <a:rPr lang="en-US" altLang="zh-CN" dirty="0"/>
              <a:t>17</a:t>
            </a:r>
            <a:r>
              <a:rPr lang="zh-CN" altLang="en-US" dirty="0"/>
              <a:t>个变量中挑选了</a:t>
            </a:r>
            <a:r>
              <a:rPr lang="en-US" altLang="zh-CN" dirty="0"/>
              <a:t>14</a:t>
            </a:r>
            <a:r>
              <a:rPr lang="zh-CN" altLang="en-US" dirty="0"/>
              <a:t>个变量（包含截距项 ）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166202-056B-4AF8-BF0A-BF73956FA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91" y="3161051"/>
            <a:ext cx="10448925" cy="27908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E751278-58C1-46B8-B166-C0BB48E70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450" y="3035270"/>
            <a:ext cx="2525882" cy="241779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F68DEA2-F73F-4D08-BE91-6D4A79C4C11B}"/>
              </a:ext>
            </a:extLst>
          </p:cNvPr>
          <p:cNvSpPr txBox="1"/>
          <p:nvPr/>
        </p:nvSpPr>
        <p:spPr>
          <a:xfrm>
            <a:off x="6507332" y="3816628"/>
            <a:ext cx="351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其中绝大多数解释变量显著</a:t>
            </a:r>
          </a:p>
        </p:txBody>
      </p:sp>
    </p:spTree>
    <p:extLst>
      <p:ext uri="{BB962C8B-B14F-4D97-AF65-F5344CB8AC3E}">
        <p14:creationId xmlns:p14="http://schemas.microsoft.com/office/powerpoint/2010/main" val="3356912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8D7ED-011F-4C3D-B263-33BA9957E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64" y="-59625"/>
            <a:ext cx="10515600" cy="1325563"/>
          </a:xfrm>
        </p:spPr>
        <p:txBody>
          <a:bodyPr/>
          <a:lstStyle/>
          <a:p>
            <a:r>
              <a:rPr lang="zh-CN" altLang="en-US" b="1" dirty="0"/>
              <a:t>多重共线性检测</a:t>
            </a:r>
            <a:r>
              <a:rPr lang="en-US" altLang="zh-CN" b="1" dirty="0"/>
              <a:t>-</a:t>
            </a:r>
            <a:r>
              <a:rPr lang="zh-CN" altLang="en-US" b="1" dirty="0"/>
              <a:t>方差膨胀因子检测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2557FE4-C1D7-4FBD-849E-988D2627E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7716" y="1496199"/>
            <a:ext cx="3286125" cy="23336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D5AB5D-09BD-4E0C-AF03-896875D45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60" y="875321"/>
            <a:ext cx="5762625" cy="29051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3A85D63-6846-4A60-8B17-C635AAB7E28E}"/>
              </a:ext>
            </a:extLst>
          </p:cNvPr>
          <p:cNvSpPr txBox="1"/>
          <p:nvPr/>
        </p:nvSpPr>
        <p:spPr>
          <a:xfrm>
            <a:off x="1694340" y="4351956"/>
            <a:ext cx="9491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按照一般规则，大于</a:t>
            </a:r>
            <a:r>
              <a:rPr lang="en-US" altLang="zh-CN" dirty="0"/>
              <a:t>10</a:t>
            </a:r>
            <a:r>
              <a:rPr lang="zh-CN" altLang="en-US" dirty="0"/>
              <a:t>的就算全部超标，通常成对出现，只需要删除成对出现的一个即可。</a:t>
            </a:r>
          </a:p>
          <a:p>
            <a:r>
              <a:rPr lang="zh-CN" altLang="en-US" dirty="0"/>
              <a:t>这里我们挑成对出现中较大的删除（删除 </a:t>
            </a:r>
            <a:r>
              <a:rPr lang="en-US" altLang="zh-CN" dirty="0"/>
              <a:t>prom</a:t>
            </a:r>
            <a:r>
              <a:rPr lang="zh-CN" altLang="en-US" dirty="0"/>
              <a:t>，</a:t>
            </a:r>
            <a:r>
              <a:rPr lang="en-US" altLang="zh-CN" dirty="0" err="1"/>
              <a:t>posTrend</a:t>
            </a:r>
            <a:r>
              <a:rPr lang="zh-CN" altLang="en-US" dirty="0"/>
              <a:t>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05332D-8778-4886-9597-C2996D153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841" y="1484967"/>
            <a:ext cx="3600450" cy="20764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BB46EF0-1BB3-478E-9EE4-2BFC2DADD8CA}"/>
              </a:ext>
            </a:extLst>
          </p:cNvPr>
          <p:cNvSpPr txBox="1"/>
          <p:nvPr/>
        </p:nvSpPr>
        <p:spPr>
          <a:xfrm>
            <a:off x="5914285" y="1004328"/>
            <a:ext cx="1498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before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5D5B48-3BBF-4C8B-9497-14A151C5708B}"/>
              </a:ext>
            </a:extLst>
          </p:cNvPr>
          <p:cNvSpPr txBox="1"/>
          <p:nvPr/>
        </p:nvSpPr>
        <p:spPr>
          <a:xfrm>
            <a:off x="10384666" y="973550"/>
            <a:ext cx="1241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after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7214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328</Words>
  <Application>Microsoft Office PowerPoint</Application>
  <PresentationFormat>宽屏</PresentationFormat>
  <Paragraphs>47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逻辑回归预测客户流失率</vt:lpstr>
      <vt:lpstr>研究数据</vt:lpstr>
      <vt:lpstr>研究工具</vt:lpstr>
      <vt:lpstr>研究问题回顾</vt:lpstr>
      <vt:lpstr>对于问题一的数据分析</vt:lpstr>
      <vt:lpstr>一元逻辑回归建模</vt:lpstr>
      <vt:lpstr>模型检验</vt:lpstr>
      <vt:lpstr>多元逻辑回归</vt:lpstr>
      <vt:lpstr>多重共线性检测-方差膨胀因子检测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逻辑回归预测客户流失率</dc:title>
  <dc:creator>王 ；雨聪</dc:creator>
  <cp:lastModifiedBy>王 ；雨聪</cp:lastModifiedBy>
  <cp:revision>7</cp:revision>
  <dcterms:created xsi:type="dcterms:W3CDTF">2020-09-17T02:11:14Z</dcterms:created>
  <dcterms:modified xsi:type="dcterms:W3CDTF">2020-09-17T03:52:23Z</dcterms:modified>
</cp:coreProperties>
</file>