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24E73-07E5-4164-84DC-2D6234A4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EC06CF-D0E1-48EB-9BCD-F474B1CC9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AEC71-0428-4F6A-A7AC-5AA5218A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D6625-9E9F-4D6C-AEB0-9AAD2F0F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10B3E-991D-4262-9DA7-6080C873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30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7B1CC-AC11-488C-AE0D-434F774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D3ED8-B12E-4712-943A-31583083A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E1A9E-E172-4954-88D6-93C383BE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EEF3A-7D3F-4B20-91F2-4D7E65F8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242CB-0153-4DD8-8228-57C3249F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1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D42393-32D5-467A-9DCD-0614D6C0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0E726-C773-4EFC-BF8C-89BE1A2DB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E24BF-7710-44DB-AA49-262995BD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F3567-35CA-46AB-9B06-74B5BA76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A73A-5203-432E-AFE4-9A913062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8D28-8445-43DA-9925-70748C2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D23B3-1310-4F89-9914-B256809F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0527-CB1A-4102-88ED-C001DE4C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B15B2-6420-49CC-948C-336FB4AB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CF3A3-8315-4B42-9223-FD678C7A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5CE51-8CED-4C87-BDD7-E635C710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8C0DC-E8F0-4824-85A7-E2F70EADF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4DA61-DADA-47F5-866B-41D0FC98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8E5BE-B3D1-4C3B-A231-66A85209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EAB06-AC8D-454C-9B0E-368B7670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194EE-15EF-4748-B38F-48EA7BAB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24881-E373-48DF-A48D-879D4DB9E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69353E-4587-48B9-AD5A-C8896266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10590-566D-4768-AB20-DEFA17CD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DC460-44B4-4F62-87A8-BB548D08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B1811-97EB-47FC-87D7-8A2E2FA0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6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7ED4-FEFE-4073-B59C-3238F420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A43FA-EA4B-4BCA-9A7C-1EE0843D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15F3D-3607-477C-B4A2-3537480F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FA9BB-6C23-47E0-85EF-A7F45467A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A8B1B-5955-46FF-95A2-F2E60023A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F18310-0A62-4AAE-9AE0-2D1D1AE4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21A47-9ADA-49A7-A23B-7BC66EB2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19D17A-2FA3-41AC-BA20-BD0040E0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9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32031-75FD-4802-AFE8-D8252DF1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35411D-FEA8-4D35-8FBF-E77889BA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575E4-B6D6-4983-AE8F-52DE4DE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6FC76-5EFA-4F4D-823C-814B8BB3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1C928F-5416-4476-9A91-F6E9D2B4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47038A-553A-4F98-A4FB-BB36681F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33038-9ED6-4ED9-A37E-87572297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3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52770-68BE-4589-BB77-A44D69EC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89B0-17A0-4E8F-8106-D6C843B4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67027-CA9B-49CD-AE26-47DD5C0E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ED063-8559-4CC4-AC02-6EA1E64C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2225E-349B-4976-BAD5-986C8CC9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4C13A-D1E8-411B-A09E-EDF2F85B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54F1B-0B8B-4209-9C71-F02AC131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7DBF65-2CE3-4D8D-A873-FE73EF39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98265-4256-4330-842F-A26D9BD8C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ACB0E-EAF4-46DE-911C-EB367BF1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4A5B7-6A31-4CCC-BC2B-47EE8D83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B2B2E-C496-4BBF-8EEB-5AD82EE4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82E842-67D2-4CCB-808E-760F6951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FD3FB-3C42-42B7-8F4B-AE86B0EB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DD835-ACD5-471B-AE00-059FBD56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4CDB-44D9-4705-A24F-00A94C2A254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23E91-CAA0-4F08-A832-9DF4A90B1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978D-0E80-4E7F-AEF8-01EC6B57A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D7A-E851-469B-B95B-F7CCC846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50DF-072E-47AA-90F8-8C2F70402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 err="1"/>
              <a:t>랜덤포레스트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870E2-EEF0-4F28-88AF-37FCF4CC6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발표자 이원용</a:t>
            </a:r>
          </a:p>
        </p:txBody>
      </p:sp>
    </p:spTree>
    <p:extLst>
      <p:ext uri="{BB962C8B-B14F-4D97-AF65-F5344CB8AC3E}">
        <p14:creationId xmlns:p14="http://schemas.microsoft.com/office/powerpoint/2010/main" val="37558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D67A8E-C2A6-4AD9-B847-30577D419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057" y="746363"/>
            <a:ext cx="8303981" cy="5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DF8F8-B375-45DE-B291-F5D57DFB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GBM(Gradient Boost Machine)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27A20-5554-4285-8428-9CB0FC82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AdaBoost</a:t>
            </a:r>
            <a:r>
              <a:rPr lang="ko-KR" altLang="en-US" dirty="0"/>
              <a:t>와 유사하나</a:t>
            </a:r>
            <a:r>
              <a:rPr lang="en-US" altLang="ko-KR" dirty="0"/>
              <a:t>, </a:t>
            </a:r>
            <a:r>
              <a:rPr lang="ko-KR" altLang="en-US" dirty="0"/>
              <a:t>가중치 업데이트를 </a:t>
            </a:r>
            <a:r>
              <a:rPr lang="ko-KR" altLang="en-US" dirty="0" err="1"/>
              <a:t>경사하강법을</a:t>
            </a:r>
            <a:r>
              <a:rPr lang="ko-KR" altLang="en-US" dirty="0"/>
              <a:t>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 수행을 통해 오류를 최소화 할 수 있도록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가중치를 업데이트 값을 도출하는 기법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73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D4BCB-8DE8-48E1-846C-DB8F459B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4B9B22D-4F1C-4790-AD44-16CFF2394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51" y="1825625"/>
            <a:ext cx="7368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8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8E9183-109D-4953-B5C9-F66C12F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9DAE51-A9C6-4CE2-803E-DE354C89C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41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38EB35E-92DC-432E-8B37-E3856F9B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38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F9033-7C6E-4427-9520-1FFE85C0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GBM</a:t>
            </a:r>
            <a:r>
              <a:rPr lang="ko-KR" altLang="en-US" dirty="0"/>
              <a:t> </a:t>
            </a:r>
            <a:r>
              <a:rPr lang="en-US" altLang="ko-KR" dirty="0"/>
              <a:t>Hyper 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760D-680E-43B4-8194-6A28AF05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loss : </a:t>
            </a:r>
            <a:r>
              <a:rPr lang="ko-KR" altLang="en-US" dirty="0"/>
              <a:t>경사</a:t>
            </a:r>
            <a:r>
              <a:rPr lang="en-US" altLang="ko-KR" dirty="0"/>
              <a:t> </a:t>
            </a:r>
            <a:r>
              <a:rPr lang="ko-KR" altLang="en-US" dirty="0"/>
              <a:t>하강법에 사용할 비용함수</a:t>
            </a:r>
            <a:endParaRPr lang="en-US" altLang="ko-KR" dirty="0"/>
          </a:p>
          <a:p>
            <a:pPr lvl="2"/>
            <a:r>
              <a:rPr lang="en-US" altLang="ko-KR" dirty="0"/>
              <a:t>Default : deviance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: GBM</a:t>
            </a:r>
            <a:r>
              <a:rPr lang="ko-KR" altLang="en-US" dirty="0"/>
              <a:t>이 학습을 </a:t>
            </a:r>
            <a:r>
              <a:rPr lang="ko-KR" altLang="en-US" dirty="0" err="1"/>
              <a:t>진행할때</a:t>
            </a:r>
            <a:r>
              <a:rPr lang="ko-KR" altLang="en-US" dirty="0"/>
              <a:t> 마다 적용하는 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pPr lvl="2"/>
            <a:r>
              <a:rPr lang="en-US" altLang="ko-KR" dirty="0" err="1"/>
              <a:t>Defalut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</a:p>
          <a:p>
            <a:r>
              <a:rPr lang="en-US" altLang="ko-KR" dirty="0" err="1"/>
              <a:t>n_estimator</a:t>
            </a:r>
            <a:r>
              <a:rPr lang="en-US" altLang="ko-KR" dirty="0"/>
              <a:t> : weak learner</a:t>
            </a:r>
            <a:r>
              <a:rPr lang="ko-KR" altLang="en-US" dirty="0"/>
              <a:t>의 개수</a:t>
            </a:r>
            <a:endParaRPr lang="en-US" altLang="ko-KR" dirty="0"/>
          </a:p>
          <a:p>
            <a:pPr lvl="2"/>
            <a:r>
              <a:rPr lang="en-US" altLang="ko-KR" dirty="0"/>
              <a:t>Default : 100</a:t>
            </a:r>
          </a:p>
          <a:p>
            <a:r>
              <a:rPr lang="en-US" altLang="ko-KR" dirty="0"/>
              <a:t>subsample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weak learner</a:t>
            </a:r>
            <a:r>
              <a:rPr lang="ko-KR" altLang="en-US" dirty="0"/>
              <a:t>가 학습하는데 사용하는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</a:t>
            </a:r>
            <a:r>
              <a:rPr lang="ko-KR" altLang="en-US" dirty="0"/>
              <a:t>데이터 샘플링 비율</a:t>
            </a:r>
            <a:endParaRPr lang="en-US" altLang="ko-KR" dirty="0"/>
          </a:p>
          <a:p>
            <a:pPr lvl="2"/>
            <a:r>
              <a:rPr lang="en-US" altLang="ko-KR" dirty="0"/>
              <a:t>Default :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59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BADA-1984-4D25-B79E-2506C048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GridSearchCV</a:t>
            </a:r>
            <a:r>
              <a:rPr lang="ko-KR" altLang="en-US" dirty="0"/>
              <a:t>로 </a:t>
            </a:r>
            <a:r>
              <a:rPr lang="ko-KR" altLang="en-US" dirty="0" err="1"/>
              <a:t>최적점</a:t>
            </a:r>
            <a:r>
              <a:rPr lang="ko-KR" altLang="en-US" dirty="0"/>
              <a:t> 찾기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FF0E70F-132B-4D5A-AB46-FDE822E64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92" y="1690687"/>
            <a:ext cx="9596328" cy="489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EC0AF-4F97-4D09-BCB3-A60FBFD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Voting vs Bagging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FA653B-C676-4313-8F92-20C56284D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41133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3356A-B10B-44A0-9474-90C1A6FB5F26}"/>
              </a:ext>
            </a:extLst>
          </p:cNvPr>
          <p:cNvSpPr txBox="1"/>
          <p:nvPr/>
        </p:nvSpPr>
        <p:spPr>
          <a:xfrm>
            <a:off x="5977288" y="5948413"/>
            <a:ext cx="537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알고리즘으로 여러 개의 분류기를 써서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보팅으로</a:t>
            </a:r>
            <a:r>
              <a:rPr lang="ko-KR" altLang="en-US" dirty="0"/>
              <a:t> 최종 결정</a:t>
            </a:r>
          </a:p>
        </p:txBody>
      </p:sp>
    </p:spTree>
    <p:extLst>
      <p:ext uri="{BB962C8B-B14F-4D97-AF65-F5344CB8AC3E}">
        <p14:creationId xmlns:p14="http://schemas.microsoft.com/office/powerpoint/2010/main" val="169814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C1AF-03F7-40D0-8A3E-A6D561FD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ko-KR"/>
              <a:t>Random</a:t>
            </a:r>
            <a:r>
              <a:rPr lang="ko-KR" altLang="en-US"/>
              <a:t> </a:t>
            </a:r>
            <a:r>
              <a:rPr lang="en-US" altLang="ko-KR"/>
              <a:t>Forest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5AEE1D-7943-4045-A564-951E054A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개별 트리가 학습하는 데이터 세트는 전체 데이터세트에서 중첩되게 </a:t>
            </a:r>
            <a:r>
              <a:rPr lang="ko-KR" altLang="en-US" sz="1800" dirty="0" err="1"/>
              <a:t>샘플링된</a:t>
            </a:r>
            <a:r>
              <a:rPr lang="ko-KR" altLang="en-US" sz="1800" dirty="0"/>
              <a:t> 데이터 세트</a:t>
            </a:r>
            <a:endParaRPr lang="en-US" altLang="ko-KR" sz="1800" dirty="0"/>
          </a:p>
          <a:p>
            <a:r>
              <a:rPr lang="ko-KR" altLang="en-US" sz="1800" dirty="0" err="1"/>
              <a:t>부트스트래핑</a:t>
            </a:r>
            <a:endParaRPr lang="en-US" altLang="ko-KR" sz="1800" dirty="0"/>
          </a:p>
          <a:p>
            <a:r>
              <a:rPr lang="ko-KR" altLang="en-US" sz="1800" dirty="0"/>
              <a:t>중첩된 각각의 데이터 세트에 </a:t>
            </a:r>
            <a:r>
              <a:rPr lang="ko-KR" altLang="en-US" sz="1800" dirty="0" err="1"/>
              <a:t>결정트리</a:t>
            </a:r>
            <a:r>
              <a:rPr lang="ko-KR" altLang="en-US" sz="1800" dirty="0"/>
              <a:t> 분류기를 각각 적용하는 것이 랜덤 포레스트</a:t>
            </a:r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4EB599-450A-48FF-AAA9-80739D81C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r="2116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610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8301-BD37-4D16-8FA8-66330E5E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163BAB-9237-401C-86CB-C08A41542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12" name="내용 개체 틀 3">
            <a:extLst>
              <a:ext uri="{FF2B5EF4-FFF2-40B4-BE49-F238E27FC236}">
                <a16:creationId xmlns:a16="http://schemas.microsoft.com/office/drawing/2014/main" id="{2A6B9551-B0F9-4904-8FD5-06B98CD5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99" y="1296737"/>
            <a:ext cx="7962441" cy="49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8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6520-038D-4381-9041-00C0B668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F8F68-5518-4D95-9D7E-E636B97A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n_estimator</a:t>
            </a:r>
            <a:r>
              <a:rPr lang="en-US" altLang="ko-KR" dirty="0"/>
              <a:t> : </a:t>
            </a:r>
            <a:r>
              <a:rPr lang="ko-KR" altLang="en-US" dirty="0" err="1"/>
              <a:t>랜덤포레스트에서</a:t>
            </a:r>
            <a:r>
              <a:rPr lang="ko-KR" altLang="en-US" dirty="0"/>
              <a:t> </a:t>
            </a:r>
            <a:r>
              <a:rPr lang="ko-KR" altLang="en-US" dirty="0" err="1"/>
              <a:t>결정트리의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5"/>
            <a:r>
              <a:rPr lang="en-US" altLang="ko-KR" dirty="0"/>
              <a:t>(default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10)</a:t>
            </a:r>
          </a:p>
          <a:p>
            <a:pPr lvl="6"/>
            <a:endParaRPr lang="en-US" altLang="ko-KR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max_feature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트리에서 최적의 분할을 위해 고려할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 </a:t>
            </a:r>
            <a:r>
              <a:rPr lang="ko-KR" altLang="en-US" dirty="0"/>
              <a:t>최대 </a:t>
            </a:r>
            <a:r>
              <a:rPr lang="ko-KR" altLang="en-US" dirty="0" err="1"/>
              <a:t>피쳐</a:t>
            </a:r>
            <a:r>
              <a:rPr lang="ko-KR" altLang="en-US" dirty="0"/>
              <a:t> 개수</a:t>
            </a:r>
            <a:r>
              <a:rPr lang="en-US" altLang="ko-KR" dirty="0"/>
              <a:t>	</a:t>
            </a:r>
          </a:p>
          <a:p>
            <a:pPr lvl="5"/>
            <a:r>
              <a:rPr lang="en-US" altLang="ko-KR" dirty="0"/>
              <a:t>(default : auto)	</a:t>
            </a:r>
          </a:p>
          <a:p>
            <a:endParaRPr lang="en-US" altLang="ko-KR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max_depth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en-US" altLang="ko-KR" dirty="0" err="1">
                <a:highlight>
                  <a:srgbClr val="FFFF00"/>
                </a:highlight>
              </a:rPr>
              <a:t>min_sample_leaf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770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15648-3295-4778-B2A8-81171F52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GridSearchCV</a:t>
            </a:r>
            <a:r>
              <a:rPr lang="ko-KR" altLang="en-US" dirty="0"/>
              <a:t>로 </a:t>
            </a:r>
            <a:r>
              <a:rPr lang="ko-KR" altLang="en-US" dirty="0" err="1"/>
              <a:t>최적점</a:t>
            </a:r>
            <a:r>
              <a:rPr lang="ko-KR" altLang="en-US" dirty="0"/>
              <a:t> 찾기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D6EA932-6956-4FF4-AF25-2D956E8C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E5FA71-E759-4206-9001-5CEE83B3D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5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F93C1-5E8A-4711-866C-1AE89B8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대입하기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5F3F3F2-CD9F-48FD-AFE7-1B58D36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448719"/>
            <a:ext cx="8963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ED5E-C635-4C4C-92CA-8D3172172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4.5 GBM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874121-19CE-4050-A709-339794CB6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Gradient Boosting 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77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9EB8-855E-452D-879A-4F82B0C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AdaBoost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8C9DC05-908B-4EF7-8C92-AE05D0D7A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072" y="1825625"/>
            <a:ext cx="84918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191</Words>
  <Application>Microsoft Office PowerPoint</Application>
  <PresentationFormat>와이드스크린</PresentationFormat>
  <Paragraphs>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4.4 랜덤포레스트</vt:lpstr>
      <vt:lpstr>Voting vs Bagging</vt:lpstr>
      <vt:lpstr>Random Forest</vt:lpstr>
      <vt:lpstr>Code</vt:lpstr>
      <vt:lpstr>Hyper Parameter</vt:lpstr>
      <vt:lpstr>GridSearchCV로 최적점 찾기</vt:lpstr>
      <vt:lpstr>최적 하이퍼 파라미터 대입하기</vt:lpstr>
      <vt:lpstr>4.5 GBM</vt:lpstr>
      <vt:lpstr>간단한 AdaBoost</vt:lpstr>
      <vt:lpstr>PowerPoint 프레젠테이션</vt:lpstr>
      <vt:lpstr>GBM(Gradient Boost Machine)</vt:lpstr>
      <vt:lpstr>간단한 경사하강법</vt:lpstr>
      <vt:lpstr>Code</vt:lpstr>
      <vt:lpstr>GBM Hyper Parameter</vt:lpstr>
      <vt:lpstr>GridSearchCV로 최적점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랜덤포레스트</dc:title>
  <dc:creator>godrnt413@naver.com</dc:creator>
  <cp:lastModifiedBy>godrnt413@naver.com</cp:lastModifiedBy>
  <cp:revision>8</cp:revision>
  <dcterms:created xsi:type="dcterms:W3CDTF">2020-01-31T18:13:50Z</dcterms:created>
  <dcterms:modified xsi:type="dcterms:W3CDTF">2020-02-01T05:06:23Z</dcterms:modified>
</cp:coreProperties>
</file>