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-윤고딕330" pitchFamily="18" charset="-127"/>
      <p:regular r:id="rId27"/>
    </p:embeddedFont>
    <p:embeddedFont>
      <p:font typeface="맑은 고딕" pitchFamily="50" charset="-127"/>
      <p:regular r:id="rId28"/>
      <p:bold r:id="rId29"/>
    </p:embeddedFont>
    <p:embeddedFont>
      <p:font typeface="-윤고딕320" pitchFamily="18" charset="-127"/>
      <p:regular r:id="rId30"/>
    </p:embeddedFont>
    <p:embeddedFont>
      <p:font typeface="a블랙B" pitchFamily="18" charset="-127"/>
      <p:regular r:id="rId31"/>
    </p:embeddedFont>
    <p:embeddedFont>
      <p:font typeface="DX경필고딕B" pitchFamily="18" charset="-127"/>
      <p:regular r:id="rId32"/>
    </p:embeddedFont>
    <p:embeddedFont>
      <p:font typeface="a대한늬우스L" pitchFamily="18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04EC0-A8D3-40DE-9ED9-EFFAB593E5A9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CA3ADE7-18B7-48CC-B160-5385340AE4E3}">
      <dgm:prSet phldrT="[텍스트]"/>
      <dgm:spPr>
        <a:solidFill>
          <a:schemeClr val="accent5">
            <a:lumMod val="75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E86C69C-D914-48C2-841A-A0CFD66E72EC}" type="par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E84ED92-54A8-439E-843D-F891933B39FD}" type="sib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98A30644-A876-4A1C-86CA-26A7ABB042FE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8A887AD-4CA7-44ED-89DB-496FB7603D7E}" type="par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9F04917-700E-4A96-86FA-A2BC4F59697A}" type="sib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960741B-0B20-45A1-BB38-41C7D8E945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E2C2842C-26E1-4F0F-AD92-73B0B7D4FEE3}" type="par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D78AA7B-F359-4C5F-A3C0-F7FD8189521A}" type="sib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02AF8AD-8FC2-469B-AFE7-3E8BEDB54971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185BBE29-E0A4-4FAA-BA00-DAC1CB0C8F75}" type="par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526D4C66-FBD1-403E-83D9-AD6CB863E127}" type="sib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2017A264-2D74-4C8E-875E-2F05E86156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gm:t>
    </dgm:pt>
    <dgm:pt modelId="{55856445-77AE-4EE1-8CC0-729EC18C921B}" type="par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0DC1ED1-FE9F-4A7C-8349-F076EA18CA36}" type="sib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F6924A0C-F7C8-4003-89F9-218C2AA69219}" type="pres">
      <dgm:prSet presAssocID="{AD504EC0-A8D3-40DE-9ED9-EFFAB593E5A9}" presName="Name0" presStyleCnt="0">
        <dgm:presLayoutVars>
          <dgm:dir/>
          <dgm:resizeHandles val="exact"/>
        </dgm:presLayoutVars>
      </dgm:prSet>
      <dgm:spPr/>
    </dgm:pt>
    <dgm:pt modelId="{E7239FF5-66D9-4920-850B-AB575B96F4A6}" type="pres">
      <dgm:prSet presAssocID="{9CA3ADE7-18B7-48CC-B160-5385340AE4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F4252-F819-417D-BF0E-CB3DAC7CED8F}" type="pres">
      <dgm:prSet presAssocID="{6E84ED92-54A8-439E-843D-F891933B39FD}" presName="sibTrans" presStyleLbl="sibTrans2D1" presStyleIdx="0" presStyleCnt="4"/>
      <dgm:spPr/>
    </dgm:pt>
    <dgm:pt modelId="{77C0C1B9-FB62-42AF-8F76-55F8E77F48FA}" type="pres">
      <dgm:prSet presAssocID="{6E84ED92-54A8-439E-843D-F891933B39FD}" presName="connectorText" presStyleLbl="sibTrans2D1" presStyleIdx="0" presStyleCnt="4"/>
      <dgm:spPr/>
    </dgm:pt>
    <dgm:pt modelId="{1F3C1A86-34D8-4776-98A1-2C3B289C934E}" type="pres">
      <dgm:prSet presAssocID="{98A30644-A876-4A1C-86CA-26A7ABB042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D33D7-AFC6-4D64-9F0D-ABFE9782E5DD}" type="pres">
      <dgm:prSet presAssocID="{49F04917-700E-4A96-86FA-A2BC4F59697A}" presName="sibTrans" presStyleLbl="sibTrans2D1" presStyleIdx="1" presStyleCnt="4"/>
      <dgm:spPr/>
    </dgm:pt>
    <dgm:pt modelId="{88FC3D28-E6D8-4D38-B02D-FAC14FCA207E}" type="pres">
      <dgm:prSet presAssocID="{49F04917-700E-4A96-86FA-A2BC4F59697A}" presName="connectorText" presStyleLbl="sibTrans2D1" presStyleIdx="1" presStyleCnt="4"/>
      <dgm:spPr/>
    </dgm:pt>
    <dgm:pt modelId="{3B28D750-DD04-45FB-9B00-3B640DD332AC}" type="pres">
      <dgm:prSet presAssocID="{6960741B-0B20-45A1-BB38-41C7D8E945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079ED-337D-49D6-B9D0-7C7CE01D1325}" type="pres">
      <dgm:prSet presAssocID="{AD78AA7B-F359-4C5F-A3C0-F7FD8189521A}" presName="sibTrans" presStyleLbl="sibTrans2D1" presStyleIdx="2" presStyleCnt="4"/>
      <dgm:spPr/>
    </dgm:pt>
    <dgm:pt modelId="{DFD98718-B958-426B-9A56-5740F3C61909}" type="pres">
      <dgm:prSet presAssocID="{AD78AA7B-F359-4C5F-A3C0-F7FD8189521A}" presName="connectorText" presStyleLbl="sibTrans2D1" presStyleIdx="2" presStyleCnt="4"/>
      <dgm:spPr/>
    </dgm:pt>
    <dgm:pt modelId="{183783D4-44C9-4FF9-BAFB-7F221039A7A7}" type="pres">
      <dgm:prSet presAssocID="{402AF8AD-8FC2-469B-AFE7-3E8BEDB54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74D40-B5B1-430C-9CC7-82DC7D6CE6C1}" type="pres">
      <dgm:prSet presAssocID="{526D4C66-FBD1-403E-83D9-AD6CB863E127}" presName="sibTrans" presStyleLbl="sibTrans2D1" presStyleIdx="3" presStyleCnt="4"/>
      <dgm:spPr/>
    </dgm:pt>
    <dgm:pt modelId="{492F4600-AB4D-4125-98F1-529E9BDBC77C}" type="pres">
      <dgm:prSet presAssocID="{526D4C66-FBD1-403E-83D9-AD6CB863E127}" presName="connectorText" presStyleLbl="sibTrans2D1" presStyleIdx="3" presStyleCnt="4"/>
      <dgm:spPr/>
    </dgm:pt>
    <dgm:pt modelId="{F30E302F-6A31-4FDD-87BA-DEC0A858C8C2}" type="pres">
      <dgm:prSet presAssocID="{2017A264-2D74-4C8E-875E-2F05E86156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DABBFA-259C-4C94-8F88-AF6483E983DA}" type="presOf" srcId="{9CA3ADE7-18B7-48CC-B160-5385340AE4E3}" destId="{E7239FF5-66D9-4920-850B-AB575B96F4A6}" srcOrd="0" destOrd="0" presId="urn:microsoft.com/office/officeart/2005/8/layout/process1"/>
    <dgm:cxn modelId="{17F3C907-C583-4C02-AFD8-E71C141AAAEE}" srcId="{AD504EC0-A8D3-40DE-9ED9-EFFAB593E5A9}" destId="{2017A264-2D74-4C8E-875E-2F05E8615686}" srcOrd="4" destOrd="0" parTransId="{55856445-77AE-4EE1-8CC0-729EC18C921B}" sibTransId="{C0DC1ED1-FE9F-4A7C-8349-F076EA18CA36}"/>
    <dgm:cxn modelId="{368E3D92-E6E6-4BFE-ACCE-728C5CF0DE46}" type="presOf" srcId="{AD504EC0-A8D3-40DE-9ED9-EFFAB593E5A9}" destId="{F6924A0C-F7C8-4003-89F9-218C2AA69219}" srcOrd="0" destOrd="0" presId="urn:microsoft.com/office/officeart/2005/8/layout/process1"/>
    <dgm:cxn modelId="{67D1C31B-B43E-4A3E-86C3-F101695662A8}" srcId="{AD504EC0-A8D3-40DE-9ED9-EFFAB593E5A9}" destId="{6960741B-0B20-45A1-BB38-41C7D8E94586}" srcOrd="2" destOrd="0" parTransId="{E2C2842C-26E1-4F0F-AD92-73B0B7D4FEE3}" sibTransId="{AD78AA7B-F359-4C5F-A3C0-F7FD8189521A}"/>
    <dgm:cxn modelId="{48CEE3B2-D018-405D-BF90-222B6728E9CF}" type="presOf" srcId="{6960741B-0B20-45A1-BB38-41C7D8E94586}" destId="{3B28D750-DD04-45FB-9B00-3B640DD332AC}" srcOrd="0" destOrd="0" presId="urn:microsoft.com/office/officeart/2005/8/layout/process1"/>
    <dgm:cxn modelId="{CAF6597B-3458-4CA5-BF66-5598C604893C}" type="presOf" srcId="{2017A264-2D74-4C8E-875E-2F05E8615686}" destId="{F30E302F-6A31-4FDD-87BA-DEC0A858C8C2}" srcOrd="0" destOrd="0" presId="urn:microsoft.com/office/officeart/2005/8/layout/process1"/>
    <dgm:cxn modelId="{9F988207-44F0-4EDA-8F96-B5ACC673B14D}" type="presOf" srcId="{AD78AA7B-F359-4C5F-A3C0-F7FD8189521A}" destId="{630079ED-337D-49D6-B9D0-7C7CE01D1325}" srcOrd="0" destOrd="0" presId="urn:microsoft.com/office/officeart/2005/8/layout/process1"/>
    <dgm:cxn modelId="{C8BDE6D6-B5DA-4EE0-946D-EFAFAB1EF6E9}" type="presOf" srcId="{6E84ED92-54A8-439E-843D-F891933B39FD}" destId="{77C0C1B9-FB62-42AF-8F76-55F8E77F48FA}" srcOrd="1" destOrd="0" presId="urn:microsoft.com/office/officeart/2005/8/layout/process1"/>
    <dgm:cxn modelId="{4495468D-810D-412C-8433-96A22B38A213}" type="presOf" srcId="{526D4C66-FBD1-403E-83D9-AD6CB863E127}" destId="{6DC74D40-B5B1-430C-9CC7-82DC7D6CE6C1}" srcOrd="0" destOrd="0" presId="urn:microsoft.com/office/officeart/2005/8/layout/process1"/>
    <dgm:cxn modelId="{22B53293-EBBB-4609-A21C-C918CB904579}" srcId="{AD504EC0-A8D3-40DE-9ED9-EFFAB593E5A9}" destId="{98A30644-A876-4A1C-86CA-26A7ABB042FE}" srcOrd="1" destOrd="0" parTransId="{C8A887AD-4CA7-44ED-89DB-496FB7603D7E}" sibTransId="{49F04917-700E-4A96-86FA-A2BC4F59697A}"/>
    <dgm:cxn modelId="{CDCB1C3B-C205-4059-852B-233AD5FA5F40}" srcId="{AD504EC0-A8D3-40DE-9ED9-EFFAB593E5A9}" destId="{9CA3ADE7-18B7-48CC-B160-5385340AE4E3}" srcOrd="0" destOrd="0" parTransId="{AE86C69C-D914-48C2-841A-A0CFD66E72EC}" sibTransId="{6E84ED92-54A8-439E-843D-F891933B39FD}"/>
    <dgm:cxn modelId="{5A18EEF3-ECAC-4536-846C-9CF25F6EE210}" type="presOf" srcId="{6E84ED92-54A8-439E-843D-F891933B39FD}" destId="{ACDF4252-F819-417D-BF0E-CB3DAC7CED8F}" srcOrd="0" destOrd="0" presId="urn:microsoft.com/office/officeart/2005/8/layout/process1"/>
    <dgm:cxn modelId="{33F60F15-62E9-4940-80B6-0C4ADB314996}" type="presOf" srcId="{AD78AA7B-F359-4C5F-A3C0-F7FD8189521A}" destId="{DFD98718-B958-426B-9A56-5740F3C61909}" srcOrd="1" destOrd="0" presId="urn:microsoft.com/office/officeart/2005/8/layout/process1"/>
    <dgm:cxn modelId="{31B19682-E23B-4449-9D0C-474330F3A3EF}" type="presOf" srcId="{49F04917-700E-4A96-86FA-A2BC4F59697A}" destId="{88FC3D28-E6D8-4D38-B02D-FAC14FCA207E}" srcOrd="1" destOrd="0" presId="urn:microsoft.com/office/officeart/2005/8/layout/process1"/>
    <dgm:cxn modelId="{D3C52C82-BF9E-4A36-9704-F498E1B23C27}" type="presOf" srcId="{49F04917-700E-4A96-86FA-A2BC4F59697A}" destId="{875D33D7-AFC6-4D64-9F0D-ABFE9782E5DD}" srcOrd="0" destOrd="0" presId="urn:microsoft.com/office/officeart/2005/8/layout/process1"/>
    <dgm:cxn modelId="{B141BC72-3CC7-447B-BD56-BD051EB8C40A}" srcId="{AD504EC0-A8D3-40DE-9ED9-EFFAB593E5A9}" destId="{402AF8AD-8FC2-469B-AFE7-3E8BEDB54971}" srcOrd="3" destOrd="0" parTransId="{185BBE29-E0A4-4FAA-BA00-DAC1CB0C8F75}" sibTransId="{526D4C66-FBD1-403E-83D9-AD6CB863E127}"/>
    <dgm:cxn modelId="{33D0620E-54CA-4BF3-9E2A-7B9D8846E66F}" type="presOf" srcId="{402AF8AD-8FC2-469B-AFE7-3E8BEDB54971}" destId="{183783D4-44C9-4FF9-BAFB-7F221039A7A7}" srcOrd="0" destOrd="0" presId="urn:microsoft.com/office/officeart/2005/8/layout/process1"/>
    <dgm:cxn modelId="{C897E3C4-99C4-47DD-B4C1-86140FBAACA8}" type="presOf" srcId="{98A30644-A876-4A1C-86CA-26A7ABB042FE}" destId="{1F3C1A86-34D8-4776-98A1-2C3B289C934E}" srcOrd="0" destOrd="0" presId="urn:microsoft.com/office/officeart/2005/8/layout/process1"/>
    <dgm:cxn modelId="{BC295770-16C6-4DA3-AB33-D0F0582593BD}" type="presOf" srcId="{526D4C66-FBD1-403E-83D9-AD6CB863E127}" destId="{492F4600-AB4D-4125-98F1-529E9BDBC77C}" srcOrd="1" destOrd="0" presId="urn:microsoft.com/office/officeart/2005/8/layout/process1"/>
    <dgm:cxn modelId="{AABCB326-744D-4B8D-9524-8EBB1898076B}" type="presParOf" srcId="{F6924A0C-F7C8-4003-89F9-218C2AA69219}" destId="{E7239FF5-66D9-4920-850B-AB575B96F4A6}" srcOrd="0" destOrd="0" presId="urn:microsoft.com/office/officeart/2005/8/layout/process1"/>
    <dgm:cxn modelId="{88437880-C7D8-4F37-82AA-23AE9E65C205}" type="presParOf" srcId="{F6924A0C-F7C8-4003-89F9-218C2AA69219}" destId="{ACDF4252-F819-417D-BF0E-CB3DAC7CED8F}" srcOrd="1" destOrd="0" presId="urn:microsoft.com/office/officeart/2005/8/layout/process1"/>
    <dgm:cxn modelId="{51A31917-D2B3-4752-92CA-D51E57A1E323}" type="presParOf" srcId="{ACDF4252-F819-417D-BF0E-CB3DAC7CED8F}" destId="{77C0C1B9-FB62-42AF-8F76-55F8E77F48FA}" srcOrd="0" destOrd="0" presId="urn:microsoft.com/office/officeart/2005/8/layout/process1"/>
    <dgm:cxn modelId="{3B5BA8FB-78A2-4CF9-A5DB-00D7233F6008}" type="presParOf" srcId="{F6924A0C-F7C8-4003-89F9-218C2AA69219}" destId="{1F3C1A86-34D8-4776-98A1-2C3B289C934E}" srcOrd="2" destOrd="0" presId="urn:microsoft.com/office/officeart/2005/8/layout/process1"/>
    <dgm:cxn modelId="{E7DE0D55-0363-40E3-90C6-C6D39389F033}" type="presParOf" srcId="{F6924A0C-F7C8-4003-89F9-218C2AA69219}" destId="{875D33D7-AFC6-4D64-9F0D-ABFE9782E5DD}" srcOrd="3" destOrd="0" presId="urn:microsoft.com/office/officeart/2005/8/layout/process1"/>
    <dgm:cxn modelId="{ACF4C928-824C-4BCD-93F4-DB4F07EA78C2}" type="presParOf" srcId="{875D33D7-AFC6-4D64-9F0D-ABFE9782E5DD}" destId="{88FC3D28-E6D8-4D38-B02D-FAC14FCA207E}" srcOrd="0" destOrd="0" presId="urn:microsoft.com/office/officeart/2005/8/layout/process1"/>
    <dgm:cxn modelId="{413AF20F-C00A-4D60-87BE-61A86EC63254}" type="presParOf" srcId="{F6924A0C-F7C8-4003-89F9-218C2AA69219}" destId="{3B28D750-DD04-45FB-9B00-3B640DD332AC}" srcOrd="4" destOrd="0" presId="urn:microsoft.com/office/officeart/2005/8/layout/process1"/>
    <dgm:cxn modelId="{6E788628-3AA5-4EBB-8AEA-DC4591E6F75D}" type="presParOf" srcId="{F6924A0C-F7C8-4003-89F9-218C2AA69219}" destId="{630079ED-337D-49D6-B9D0-7C7CE01D1325}" srcOrd="5" destOrd="0" presId="urn:microsoft.com/office/officeart/2005/8/layout/process1"/>
    <dgm:cxn modelId="{5CFDD68C-6515-4C7D-8D71-2A9F4107B2E2}" type="presParOf" srcId="{630079ED-337D-49D6-B9D0-7C7CE01D1325}" destId="{DFD98718-B958-426B-9A56-5740F3C61909}" srcOrd="0" destOrd="0" presId="urn:microsoft.com/office/officeart/2005/8/layout/process1"/>
    <dgm:cxn modelId="{0C36B673-80A7-4776-8185-434DC2EB773B}" type="presParOf" srcId="{F6924A0C-F7C8-4003-89F9-218C2AA69219}" destId="{183783D4-44C9-4FF9-BAFB-7F221039A7A7}" srcOrd="6" destOrd="0" presId="urn:microsoft.com/office/officeart/2005/8/layout/process1"/>
    <dgm:cxn modelId="{F4C6E5AF-9C03-4FD4-9A1A-32D5513E8D2B}" type="presParOf" srcId="{F6924A0C-F7C8-4003-89F9-218C2AA69219}" destId="{6DC74D40-B5B1-430C-9CC7-82DC7D6CE6C1}" srcOrd="7" destOrd="0" presId="urn:microsoft.com/office/officeart/2005/8/layout/process1"/>
    <dgm:cxn modelId="{BAD34F60-EA14-47FB-AF59-653A935619B3}" type="presParOf" srcId="{6DC74D40-B5B1-430C-9CC7-82DC7D6CE6C1}" destId="{492F4600-AB4D-4125-98F1-529E9BDBC77C}" srcOrd="0" destOrd="0" presId="urn:microsoft.com/office/officeart/2005/8/layout/process1"/>
    <dgm:cxn modelId="{B6E656B4-91CE-4CAF-A723-95E1D24B69C4}" type="presParOf" srcId="{F6924A0C-F7C8-4003-89F9-218C2AA69219}" destId="{F30E302F-6A31-4FDD-87BA-DEC0A858C8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04EC0-A8D3-40DE-9ED9-EFFAB593E5A9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CA3ADE7-18B7-48CC-B160-5385340AE4E3}">
      <dgm:prSet phldrT="[텍스트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E86C69C-D914-48C2-841A-A0CFD66E72EC}" type="par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E84ED92-54A8-439E-843D-F891933B39FD}" type="sib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98A30644-A876-4A1C-86CA-26A7ABB042FE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8A887AD-4CA7-44ED-89DB-496FB7603D7E}" type="par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9F04917-700E-4A96-86FA-A2BC4F59697A}" type="sib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960741B-0B20-45A1-BB38-41C7D8E945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E2C2842C-26E1-4F0F-AD92-73B0B7D4FEE3}" type="par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D78AA7B-F359-4C5F-A3C0-F7FD8189521A}" type="sib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02AF8AD-8FC2-469B-AFE7-3E8BEDB54971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185BBE29-E0A4-4FAA-BA00-DAC1CB0C8F75}" type="par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526D4C66-FBD1-403E-83D9-AD6CB863E127}" type="sib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2017A264-2D74-4C8E-875E-2F05E86156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gm:t>
    </dgm:pt>
    <dgm:pt modelId="{55856445-77AE-4EE1-8CC0-729EC18C921B}" type="par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0DC1ED1-FE9F-4A7C-8349-F076EA18CA36}" type="sib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F6924A0C-F7C8-4003-89F9-218C2AA69219}" type="pres">
      <dgm:prSet presAssocID="{AD504EC0-A8D3-40DE-9ED9-EFFAB593E5A9}" presName="Name0" presStyleCnt="0">
        <dgm:presLayoutVars>
          <dgm:dir/>
          <dgm:resizeHandles val="exact"/>
        </dgm:presLayoutVars>
      </dgm:prSet>
      <dgm:spPr/>
    </dgm:pt>
    <dgm:pt modelId="{E7239FF5-66D9-4920-850B-AB575B96F4A6}" type="pres">
      <dgm:prSet presAssocID="{9CA3ADE7-18B7-48CC-B160-5385340AE4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F4252-F819-417D-BF0E-CB3DAC7CED8F}" type="pres">
      <dgm:prSet presAssocID="{6E84ED92-54A8-439E-843D-F891933B39FD}" presName="sibTrans" presStyleLbl="sibTrans2D1" presStyleIdx="0" presStyleCnt="4"/>
      <dgm:spPr/>
    </dgm:pt>
    <dgm:pt modelId="{77C0C1B9-FB62-42AF-8F76-55F8E77F48FA}" type="pres">
      <dgm:prSet presAssocID="{6E84ED92-54A8-439E-843D-F891933B39FD}" presName="connectorText" presStyleLbl="sibTrans2D1" presStyleIdx="0" presStyleCnt="4"/>
      <dgm:spPr/>
    </dgm:pt>
    <dgm:pt modelId="{1F3C1A86-34D8-4776-98A1-2C3B289C934E}" type="pres">
      <dgm:prSet presAssocID="{98A30644-A876-4A1C-86CA-26A7ABB042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D33D7-AFC6-4D64-9F0D-ABFE9782E5DD}" type="pres">
      <dgm:prSet presAssocID="{49F04917-700E-4A96-86FA-A2BC4F59697A}" presName="sibTrans" presStyleLbl="sibTrans2D1" presStyleIdx="1" presStyleCnt="4"/>
      <dgm:spPr/>
    </dgm:pt>
    <dgm:pt modelId="{88FC3D28-E6D8-4D38-B02D-FAC14FCA207E}" type="pres">
      <dgm:prSet presAssocID="{49F04917-700E-4A96-86FA-A2BC4F59697A}" presName="connectorText" presStyleLbl="sibTrans2D1" presStyleIdx="1" presStyleCnt="4"/>
      <dgm:spPr/>
    </dgm:pt>
    <dgm:pt modelId="{3B28D750-DD04-45FB-9B00-3B640DD332AC}" type="pres">
      <dgm:prSet presAssocID="{6960741B-0B20-45A1-BB38-41C7D8E945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079ED-337D-49D6-B9D0-7C7CE01D1325}" type="pres">
      <dgm:prSet presAssocID="{AD78AA7B-F359-4C5F-A3C0-F7FD8189521A}" presName="sibTrans" presStyleLbl="sibTrans2D1" presStyleIdx="2" presStyleCnt="4"/>
      <dgm:spPr/>
    </dgm:pt>
    <dgm:pt modelId="{DFD98718-B958-426B-9A56-5740F3C61909}" type="pres">
      <dgm:prSet presAssocID="{AD78AA7B-F359-4C5F-A3C0-F7FD8189521A}" presName="connectorText" presStyleLbl="sibTrans2D1" presStyleIdx="2" presStyleCnt="4"/>
      <dgm:spPr/>
    </dgm:pt>
    <dgm:pt modelId="{183783D4-44C9-4FF9-BAFB-7F221039A7A7}" type="pres">
      <dgm:prSet presAssocID="{402AF8AD-8FC2-469B-AFE7-3E8BEDB54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74D40-B5B1-430C-9CC7-82DC7D6CE6C1}" type="pres">
      <dgm:prSet presAssocID="{526D4C66-FBD1-403E-83D9-AD6CB863E127}" presName="sibTrans" presStyleLbl="sibTrans2D1" presStyleIdx="3" presStyleCnt="4"/>
      <dgm:spPr/>
    </dgm:pt>
    <dgm:pt modelId="{492F4600-AB4D-4125-98F1-529E9BDBC77C}" type="pres">
      <dgm:prSet presAssocID="{526D4C66-FBD1-403E-83D9-AD6CB863E127}" presName="connectorText" presStyleLbl="sibTrans2D1" presStyleIdx="3" presStyleCnt="4"/>
      <dgm:spPr/>
    </dgm:pt>
    <dgm:pt modelId="{F30E302F-6A31-4FDD-87BA-DEC0A858C8C2}" type="pres">
      <dgm:prSet presAssocID="{2017A264-2D74-4C8E-875E-2F05E86156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89559A9-EEC1-4266-A5B4-085D24090FED}" type="presOf" srcId="{6960741B-0B20-45A1-BB38-41C7D8E94586}" destId="{3B28D750-DD04-45FB-9B00-3B640DD332AC}" srcOrd="0" destOrd="0" presId="urn:microsoft.com/office/officeart/2005/8/layout/process1"/>
    <dgm:cxn modelId="{64EC761C-544C-49F5-9F00-DB51C140AA63}" type="presOf" srcId="{49F04917-700E-4A96-86FA-A2BC4F59697A}" destId="{88FC3D28-E6D8-4D38-B02D-FAC14FCA207E}" srcOrd="1" destOrd="0" presId="urn:microsoft.com/office/officeart/2005/8/layout/process1"/>
    <dgm:cxn modelId="{61A718F9-28A5-4DCF-84FF-5AADEFB58D09}" type="presOf" srcId="{49F04917-700E-4A96-86FA-A2BC4F59697A}" destId="{875D33D7-AFC6-4D64-9F0D-ABFE9782E5DD}" srcOrd="0" destOrd="0" presId="urn:microsoft.com/office/officeart/2005/8/layout/process1"/>
    <dgm:cxn modelId="{67D1C31B-B43E-4A3E-86C3-F101695662A8}" srcId="{AD504EC0-A8D3-40DE-9ED9-EFFAB593E5A9}" destId="{6960741B-0B20-45A1-BB38-41C7D8E94586}" srcOrd="2" destOrd="0" parTransId="{E2C2842C-26E1-4F0F-AD92-73B0B7D4FEE3}" sibTransId="{AD78AA7B-F359-4C5F-A3C0-F7FD8189521A}"/>
    <dgm:cxn modelId="{5C3C77CB-8DF2-4F8A-8E2A-D465FDB39993}" type="presOf" srcId="{402AF8AD-8FC2-469B-AFE7-3E8BEDB54971}" destId="{183783D4-44C9-4FF9-BAFB-7F221039A7A7}" srcOrd="0" destOrd="0" presId="urn:microsoft.com/office/officeart/2005/8/layout/process1"/>
    <dgm:cxn modelId="{86A17B5C-CA26-4BD6-A984-FEE5D3FD6D8A}" type="presOf" srcId="{526D4C66-FBD1-403E-83D9-AD6CB863E127}" destId="{6DC74D40-B5B1-430C-9CC7-82DC7D6CE6C1}" srcOrd="0" destOrd="0" presId="urn:microsoft.com/office/officeart/2005/8/layout/process1"/>
    <dgm:cxn modelId="{C2958707-A159-40FC-BEAA-7ECC64F90C8B}" type="presOf" srcId="{9CA3ADE7-18B7-48CC-B160-5385340AE4E3}" destId="{E7239FF5-66D9-4920-850B-AB575B96F4A6}" srcOrd="0" destOrd="0" presId="urn:microsoft.com/office/officeart/2005/8/layout/process1"/>
    <dgm:cxn modelId="{6B4DA46E-63C3-4A8F-8AD2-A23D6BCE9C51}" type="presOf" srcId="{98A30644-A876-4A1C-86CA-26A7ABB042FE}" destId="{1F3C1A86-34D8-4776-98A1-2C3B289C934E}" srcOrd="0" destOrd="0" presId="urn:microsoft.com/office/officeart/2005/8/layout/process1"/>
    <dgm:cxn modelId="{B141BC72-3CC7-447B-BD56-BD051EB8C40A}" srcId="{AD504EC0-A8D3-40DE-9ED9-EFFAB593E5A9}" destId="{402AF8AD-8FC2-469B-AFE7-3E8BEDB54971}" srcOrd="3" destOrd="0" parTransId="{185BBE29-E0A4-4FAA-BA00-DAC1CB0C8F75}" sibTransId="{526D4C66-FBD1-403E-83D9-AD6CB863E127}"/>
    <dgm:cxn modelId="{E6B73AD2-F27F-4464-922C-1804CE0B5BBB}" type="presOf" srcId="{AD78AA7B-F359-4C5F-A3C0-F7FD8189521A}" destId="{630079ED-337D-49D6-B9D0-7C7CE01D1325}" srcOrd="0" destOrd="0" presId="urn:microsoft.com/office/officeart/2005/8/layout/process1"/>
    <dgm:cxn modelId="{CDCB1C3B-C205-4059-852B-233AD5FA5F40}" srcId="{AD504EC0-A8D3-40DE-9ED9-EFFAB593E5A9}" destId="{9CA3ADE7-18B7-48CC-B160-5385340AE4E3}" srcOrd="0" destOrd="0" parTransId="{AE86C69C-D914-48C2-841A-A0CFD66E72EC}" sibTransId="{6E84ED92-54A8-439E-843D-F891933B39FD}"/>
    <dgm:cxn modelId="{2D3B70E6-7510-4142-BAA8-3B84B85D53E8}" type="presOf" srcId="{2017A264-2D74-4C8E-875E-2F05E8615686}" destId="{F30E302F-6A31-4FDD-87BA-DEC0A858C8C2}" srcOrd="0" destOrd="0" presId="urn:microsoft.com/office/officeart/2005/8/layout/process1"/>
    <dgm:cxn modelId="{4E772948-6BED-41EF-8D3B-5C853D955305}" type="presOf" srcId="{6E84ED92-54A8-439E-843D-F891933B39FD}" destId="{77C0C1B9-FB62-42AF-8F76-55F8E77F48FA}" srcOrd="1" destOrd="0" presId="urn:microsoft.com/office/officeart/2005/8/layout/process1"/>
    <dgm:cxn modelId="{22B53293-EBBB-4609-A21C-C918CB904579}" srcId="{AD504EC0-A8D3-40DE-9ED9-EFFAB593E5A9}" destId="{98A30644-A876-4A1C-86CA-26A7ABB042FE}" srcOrd="1" destOrd="0" parTransId="{C8A887AD-4CA7-44ED-89DB-496FB7603D7E}" sibTransId="{49F04917-700E-4A96-86FA-A2BC4F59697A}"/>
    <dgm:cxn modelId="{CF1E2E61-E3E6-44AB-922C-3F28C47BD920}" type="presOf" srcId="{6E84ED92-54A8-439E-843D-F891933B39FD}" destId="{ACDF4252-F819-417D-BF0E-CB3DAC7CED8F}" srcOrd="0" destOrd="0" presId="urn:microsoft.com/office/officeart/2005/8/layout/process1"/>
    <dgm:cxn modelId="{209F3F50-022D-447D-8F6C-D9F4F3F6ABF1}" type="presOf" srcId="{AD504EC0-A8D3-40DE-9ED9-EFFAB593E5A9}" destId="{F6924A0C-F7C8-4003-89F9-218C2AA69219}" srcOrd="0" destOrd="0" presId="urn:microsoft.com/office/officeart/2005/8/layout/process1"/>
    <dgm:cxn modelId="{1C6A2AF5-789E-461C-8822-84C15A84A8B7}" type="presOf" srcId="{526D4C66-FBD1-403E-83D9-AD6CB863E127}" destId="{492F4600-AB4D-4125-98F1-529E9BDBC77C}" srcOrd="1" destOrd="0" presId="urn:microsoft.com/office/officeart/2005/8/layout/process1"/>
    <dgm:cxn modelId="{9F0D48DE-1215-48AB-96BA-4822F7887F45}" type="presOf" srcId="{AD78AA7B-F359-4C5F-A3C0-F7FD8189521A}" destId="{DFD98718-B958-426B-9A56-5740F3C61909}" srcOrd="1" destOrd="0" presId="urn:microsoft.com/office/officeart/2005/8/layout/process1"/>
    <dgm:cxn modelId="{17F3C907-C583-4C02-AFD8-E71C141AAAEE}" srcId="{AD504EC0-A8D3-40DE-9ED9-EFFAB593E5A9}" destId="{2017A264-2D74-4C8E-875E-2F05E8615686}" srcOrd="4" destOrd="0" parTransId="{55856445-77AE-4EE1-8CC0-729EC18C921B}" sibTransId="{C0DC1ED1-FE9F-4A7C-8349-F076EA18CA36}"/>
    <dgm:cxn modelId="{11714CDC-EEA5-4900-95AE-23A5A3FCC138}" type="presParOf" srcId="{F6924A0C-F7C8-4003-89F9-218C2AA69219}" destId="{E7239FF5-66D9-4920-850B-AB575B96F4A6}" srcOrd="0" destOrd="0" presId="urn:microsoft.com/office/officeart/2005/8/layout/process1"/>
    <dgm:cxn modelId="{F0D4C262-CB34-4396-B70F-1A1727E54632}" type="presParOf" srcId="{F6924A0C-F7C8-4003-89F9-218C2AA69219}" destId="{ACDF4252-F819-417D-BF0E-CB3DAC7CED8F}" srcOrd="1" destOrd="0" presId="urn:microsoft.com/office/officeart/2005/8/layout/process1"/>
    <dgm:cxn modelId="{2817AF62-C580-44DB-BDE2-F3717AFF32F9}" type="presParOf" srcId="{ACDF4252-F819-417D-BF0E-CB3DAC7CED8F}" destId="{77C0C1B9-FB62-42AF-8F76-55F8E77F48FA}" srcOrd="0" destOrd="0" presId="urn:microsoft.com/office/officeart/2005/8/layout/process1"/>
    <dgm:cxn modelId="{ECE67E8D-57E6-40BB-93EB-AA9C1ED50FA1}" type="presParOf" srcId="{F6924A0C-F7C8-4003-89F9-218C2AA69219}" destId="{1F3C1A86-34D8-4776-98A1-2C3B289C934E}" srcOrd="2" destOrd="0" presId="urn:microsoft.com/office/officeart/2005/8/layout/process1"/>
    <dgm:cxn modelId="{6F92B066-AC97-4A40-A5F2-62D0E3C84A86}" type="presParOf" srcId="{F6924A0C-F7C8-4003-89F9-218C2AA69219}" destId="{875D33D7-AFC6-4D64-9F0D-ABFE9782E5DD}" srcOrd="3" destOrd="0" presId="urn:microsoft.com/office/officeart/2005/8/layout/process1"/>
    <dgm:cxn modelId="{C0236951-6BCF-4C41-AD4E-A269C37A73C6}" type="presParOf" srcId="{875D33D7-AFC6-4D64-9F0D-ABFE9782E5DD}" destId="{88FC3D28-E6D8-4D38-B02D-FAC14FCA207E}" srcOrd="0" destOrd="0" presId="urn:microsoft.com/office/officeart/2005/8/layout/process1"/>
    <dgm:cxn modelId="{6978240B-93A1-44BA-9345-62F17CBAF90C}" type="presParOf" srcId="{F6924A0C-F7C8-4003-89F9-218C2AA69219}" destId="{3B28D750-DD04-45FB-9B00-3B640DD332AC}" srcOrd="4" destOrd="0" presId="urn:microsoft.com/office/officeart/2005/8/layout/process1"/>
    <dgm:cxn modelId="{988E1536-B1AF-43D6-9C16-69F91E65C9B6}" type="presParOf" srcId="{F6924A0C-F7C8-4003-89F9-218C2AA69219}" destId="{630079ED-337D-49D6-B9D0-7C7CE01D1325}" srcOrd="5" destOrd="0" presId="urn:microsoft.com/office/officeart/2005/8/layout/process1"/>
    <dgm:cxn modelId="{2A5E671B-2277-47CF-B0EA-35EBDDABFD0E}" type="presParOf" srcId="{630079ED-337D-49D6-B9D0-7C7CE01D1325}" destId="{DFD98718-B958-426B-9A56-5740F3C61909}" srcOrd="0" destOrd="0" presId="urn:microsoft.com/office/officeart/2005/8/layout/process1"/>
    <dgm:cxn modelId="{D5167374-7537-41A2-87C7-F531D593FD23}" type="presParOf" srcId="{F6924A0C-F7C8-4003-89F9-218C2AA69219}" destId="{183783D4-44C9-4FF9-BAFB-7F221039A7A7}" srcOrd="6" destOrd="0" presId="urn:microsoft.com/office/officeart/2005/8/layout/process1"/>
    <dgm:cxn modelId="{650BB53D-683A-44C3-A30D-D1C880348F09}" type="presParOf" srcId="{F6924A0C-F7C8-4003-89F9-218C2AA69219}" destId="{6DC74D40-B5B1-430C-9CC7-82DC7D6CE6C1}" srcOrd="7" destOrd="0" presId="urn:microsoft.com/office/officeart/2005/8/layout/process1"/>
    <dgm:cxn modelId="{AA4A0926-1816-46DA-9539-DE2837A1525C}" type="presParOf" srcId="{6DC74D40-B5B1-430C-9CC7-82DC7D6CE6C1}" destId="{492F4600-AB4D-4125-98F1-529E9BDBC77C}" srcOrd="0" destOrd="0" presId="urn:microsoft.com/office/officeart/2005/8/layout/process1"/>
    <dgm:cxn modelId="{CADD9A54-550C-4107-B252-AB20439E1685}" type="presParOf" srcId="{F6924A0C-F7C8-4003-89F9-218C2AA69219}" destId="{F30E302F-6A31-4FDD-87BA-DEC0A858C8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04EC0-A8D3-40DE-9ED9-EFFAB593E5A9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CA3ADE7-18B7-48CC-B160-5385340AE4E3}">
      <dgm:prSet phldrT="[텍스트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E86C69C-D914-48C2-841A-A0CFD66E72EC}" type="par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E84ED92-54A8-439E-843D-F891933B39FD}" type="sib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98A30644-A876-4A1C-86CA-26A7ABB042FE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8A887AD-4CA7-44ED-89DB-496FB7603D7E}" type="par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9F04917-700E-4A96-86FA-A2BC4F59697A}" type="sib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960741B-0B20-45A1-BB38-41C7D8E94586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E2C2842C-26E1-4F0F-AD92-73B0B7D4FEE3}" type="par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D78AA7B-F359-4C5F-A3C0-F7FD8189521A}" type="sib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02AF8AD-8FC2-469B-AFE7-3E8BEDB54971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185BBE29-E0A4-4FAA-BA00-DAC1CB0C8F75}" type="par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526D4C66-FBD1-403E-83D9-AD6CB863E127}" type="sib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2017A264-2D74-4C8E-875E-2F05E86156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gm:t>
    </dgm:pt>
    <dgm:pt modelId="{55856445-77AE-4EE1-8CC0-729EC18C921B}" type="par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0DC1ED1-FE9F-4A7C-8349-F076EA18CA36}" type="sib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F6924A0C-F7C8-4003-89F9-218C2AA69219}" type="pres">
      <dgm:prSet presAssocID="{AD504EC0-A8D3-40DE-9ED9-EFFAB593E5A9}" presName="Name0" presStyleCnt="0">
        <dgm:presLayoutVars>
          <dgm:dir/>
          <dgm:resizeHandles val="exact"/>
        </dgm:presLayoutVars>
      </dgm:prSet>
      <dgm:spPr/>
    </dgm:pt>
    <dgm:pt modelId="{E7239FF5-66D9-4920-850B-AB575B96F4A6}" type="pres">
      <dgm:prSet presAssocID="{9CA3ADE7-18B7-48CC-B160-5385340AE4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F4252-F819-417D-BF0E-CB3DAC7CED8F}" type="pres">
      <dgm:prSet presAssocID="{6E84ED92-54A8-439E-843D-F891933B39FD}" presName="sibTrans" presStyleLbl="sibTrans2D1" presStyleIdx="0" presStyleCnt="4"/>
      <dgm:spPr/>
    </dgm:pt>
    <dgm:pt modelId="{77C0C1B9-FB62-42AF-8F76-55F8E77F48FA}" type="pres">
      <dgm:prSet presAssocID="{6E84ED92-54A8-439E-843D-F891933B39FD}" presName="connectorText" presStyleLbl="sibTrans2D1" presStyleIdx="0" presStyleCnt="4"/>
      <dgm:spPr/>
    </dgm:pt>
    <dgm:pt modelId="{1F3C1A86-34D8-4776-98A1-2C3B289C934E}" type="pres">
      <dgm:prSet presAssocID="{98A30644-A876-4A1C-86CA-26A7ABB042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D33D7-AFC6-4D64-9F0D-ABFE9782E5DD}" type="pres">
      <dgm:prSet presAssocID="{49F04917-700E-4A96-86FA-A2BC4F59697A}" presName="sibTrans" presStyleLbl="sibTrans2D1" presStyleIdx="1" presStyleCnt="4"/>
      <dgm:spPr/>
    </dgm:pt>
    <dgm:pt modelId="{88FC3D28-E6D8-4D38-B02D-FAC14FCA207E}" type="pres">
      <dgm:prSet presAssocID="{49F04917-700E-4A96-86FA-A2BC4F59697A}" presName="connectorText" presStyleLbl="sibTrans2D1" presStyleIdx="1" presStyleCnt="4"/>
      <dgm:spPr/>
    </dgm:pt>
    <dgm:pt modelId="{3B28D750-DD04-45FB-9B00-3B640DD332AC}" type="pres">
      <dgm:prSet presAssocID="{6960741B-0B20-45A1-BB38-41C7D8E945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079ED-337D-49D6-B9D0-7C7CE01D1325}" type="pres">
      <dgm:prSet presAssocID="{AD78AA7B-F359-4C5F-A3C0-F7FD8189521A}" presName="sibTrans" presStyleLbl="sibTrans2D1" presStyleIdx="2" presStyleCnt="4"/>
      <dgm:spPr/>
    </dgm:pt>
    <dgm:pt modelId="{DFD98718-B958-426B-9A56-5740F3C61909}" type="pres">
      <dgm:prSet presAssocID="{AD78AA7B-F359-4C5F-A3C0-F7FD8189521A}" presName="connectorText" presStyleLbl="sibTrans2D1" presStyleIdx="2" presStyleCnt="4"/>
      <dgm:spPr/>
    </dgm:pt>
    <dgm:pt modelId="{183783D4-44C9-4FF9-BAFB-7F221039A7A7}" type="pres">
      <dgm:prSet presAssocID="{402AF8AD-8FC2-469B-AFE7-3E8BEDB54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74D40-B5B1-430C-9CC7-82DC7D6CE6C1}" type="pres">
      <dgm:prSet presAssocID="{526D4C66-FBD1-403E-83D9-AD6CB863E127}" presName="sibTrans" presStyleLbl="sibTrans2D1" presStyleIdx="3" presStyleCnt="4"/>
      <dgm:spPr/>
    </dgm:pt>
    <dgm:pt modelId="{492F4600-AB4D-4125-98F1-529E9BDBC77C}" type="pres">
      <dgm:prSet presAssocID="{526D4C66-FBD1-403E-83D9-AD6CB863E127}" presName="connectorText" presStyleLbl="sibTrans2D1" presStyleIdx="3" presStyleCnt="4"/>
      <dgm:spPr/>
    </dgm:pt>
    <dgm:pt modelId="{F30E302F-6A31-4FDD-87BA-DEC0A858C8C2}" type="pres">
      <dgm:prSet presAssocID="{2017A264-2D74-4C8E-875E-2F05E86156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87FE956-2D43-4744-9875-29AFDFCBE321}" type="presOf" srcId="{6E84ED92-54A8-439E-843D-F891933B39FD}" destId="{77C0C1B9-FB62-42AF-8F76-55F8E77F48FA}" srcOrd="1" destOrd="0" presId="urn:microsoft.com/office/officeart/2005/8/layout/process1"/>
    <dgm:cxn modelId="{0DB602E9-DB5D-4951-8883-3195F2EBB713}" type="presOf" srcId="{98A30644-A876-4A1C-86CA-26A7ABB042FE}" destId="{1F3C1A86-34D8-4776-98A1-2C3B289C934E}" srcOrd="0" destOrd="0" presId="urn:microsoft.com/office/officeart/2005/8/layout/process1"/>
    <dgm:cxn modelId="{1D49533F-9494-443D-AF1A-0CB3BE6D7A05}" type="presOf" srcId="{AD504EC0-A8D3-40DE-9ED9-EFFAB593E5A9}" destId="{F6924A0C-F7C8-4003-89F9-218C2AA69219}" srcOrd="0" destOrd="0" presId="urn:microsoft.com/office/officeart/2005/8/layout/process1"/>
    <dgm:cxn modelId="{67D1C31B-B43E-4A3E-86C3-F101695662A8}" srcId="{AD504EC0-A8D3-40DE-9ED9-EFFAB593E5A9}" destId="{6960741B-0B20-45A1-BB38-41C7D8E94586}" srcOrd="2" destOrd="0" parTransId="{E2C2842C-26E1-4F0F-AD92-73B0B7D4FEE3}" sibTransId="{AD78AA7B-F359-4C5F-A3C0-F7FD8189521A}"/>
    <dgm:cxn modelId="{1F0ED314-6D14-4B73-914F-F095A82C2F9C}" type="presOf" srcId="{6E84ED92-54A8-439E-843D-F891933B39FD}" destId="{ACDF4252-F819-417D-BF0E-CB3DAC7CED8F}" srcOrd="0" destOrd="0" presId="urn:microsoft.com/office/officeart/2005/8/layout/process1"/>
    <dgm:cxn modelId="{B141BC72-3CC7-447B-BD56-BD051EB8C40A}" srcId="{AD504EC0-A8D3-40DE-9ED9-EFFAB593E5A9}" destId="{402AF8AD-8FC2-469B-AFE7-3E8BEDB54971}" srcOrd="3" destOrd="0" parTransId="{185BBE29-E0A4-4FAA-BA00-DAC1CB0C8F75}" sibTransId="{526D4C66-FBD1-403E-83D9-AD6CB863E127}"/>
    <dgm:cxn modelId="{2A51B64F-574B-4FF5-81D8-DB510FEDF235}" type="presOf" srcId="{49F04917-700E-4A96-86FA-A2BC4F59697A}" destId="{875D33D7-AFC6-4D64-9F0D-ABFE9782E5DD}" srcOrd="0" destOrd="0" presId="urn:microsoft.com/office/officeart/2005/8/layout/process1"/>
    <dgm:cxn modelId="{622F298F-C039-4204-8394-D5B907FAAC2F}" type="presOf" srcId="{49F04917-700E-4A96-86FA-A2BC4F59697A}" destId="{88FC3D28-E6D8-4D38-B02D-FAC14FCA207E}" srcOrd="1" destOrd="0" presId="urn:microsoft.com/office/officeart/2005/8/layout/process1"/>
    <dgm:cxn modelId="{CDCB1C3B-C205-4059-852B-233AD5FA5F40}" srcId="{AD504EC0-A8D3-40DE-9ED9-EFFAB593E5A9}" destId="{9CA3ADE7-18B7-48CC-B160-5385340AE4E3}" srcOrd="0" destOrd="0" parTransId="{AE86C69C-D914-48C2-841A-A0CFD66E72EC}" sibTransId="{6E84ED92-54A8-439E-843D-F891933B39FD}"/>
    <dgm:cxn modelId="{43D443A1-E007-4E17-B1A3-352FC0AE6876}" type="presOf" srcId="{2017A264-2D74-4C8E-875E-2F05E8615686}" destId="{F30E302F-6A31-4FDD-87BA-DEC0A858C8C2}" srcOrd="0" destOrd="0" presId="urn:microsoft.com/office/officeart/2005/8/layout/process1"/>
    <dgm:cxn modelId="{22B53293-EBBB-4609-A21C-C918CB904579}" srcId="{AD504EC0-A8D3-40DE-9ED9-EFFAB593E5A9}" destId="{98A30644-A876-4A1C-86CA-26A7ABB042FE}" srcOrd="1" destOrd="0" parTransId="{C8A887AD-4CA7-44ED-89DB-496FB7603D7E}" sibTransId="{49F04917-700E-4A96-86FA-A2BC4F59697A}"/>
    <dgm:cxn modelId="{AC8F2B86-1AC9-4526-92DA-BBF266B090AD}" type="presOf" srcId="{6960741B-0B20-45A1-BB38-41C7D8E94586}" destId="{3B28D750-DD04-45FB-9B00-3B640DD332AC}" srcOrd="0" destOrd="0" presId="urn:microsoft.com/office/officeart/2005/8/layout/process1"/>
    <dgm:cxn modelId="{478334C7-00E5-42C7-87DC-E77BF8C1F729}" type="presOf" srcId="{AD78AA7B-F359-4C5F-A3C0-F7FD8189521A}" destId="{DFD98718-B958-426B-9A56-5740F3C61909}" srcOrd="1" destOrd="0" presId="urn:microsoft.com/office/officeart/2005/8/layout/process1"/>
    <dgm:cxn modelId="{FF206BA8-59B0-4568-86F2-43FE130BD933}" type="presOf" srcId="{526D4C66-FBD1-403E-83D9-AD6CB863E127}" destId="{6DC74D40-B5B1-430C-9CC7-82DC7D6CE6C1}" srcOrd="0" destOrd="0" presId="urn:microsoft.com/office/officeart/2005/8/layout/process1"/>
    <dgm:cxn modelId="{AEBC4D43-185A-4060-BB7E-9904B94969B7}" type="presOf" srcId="{402AF8AD-8FC2-469B-AFE7-3E8BEDB54971}" destId="{183783D4-44C9-4FF9-BAFB-7F221039A7A7}" srcOrd="0" destOrd="0" presId="urn:microsoft.com/office/officeart/2005/8/layout/process1"/>
    <dgm:cxn modelId="{17F3C907-C583-4C02-AFD8-E71C141AAAEE}" srcId="{AD504EC0-A8D3-40DE-9ED9-EFFAB593E5A9}" destId="{2017A264-2D74-4C8E-875E-2F05E8615686}" srcOrd="4" destOrd="0" parTransId="{55856445-77AE-4EE1-8CC0-729EC18C921B}" sibTransId="{C0DC1ED1-FE9F-4A7C-8349-F076EA18CA36}"/>
    <dgm:cxn modelId="{A6096F2C-C1E9-4AE4-AA8C-B6FEB41CAA26}" type="presOf" srcId="{9CA3ADE7-18B7-48CC-B160-5385340AE4E3}" destId="{E7239FF5-66D9-4920-850B-AB575B96F4A6}" srcOrd="0" destOrd="0" presId="urn:microsoft.com/office/officeart/2005/8/layout/process1"/>
    <dgm:cxn modelId="{A25C32D1-D190-4BDB-934F-7F1238497AC8}" type="presOf" srcId="{AD78AA7B-F359-4C5F-A3C0-F7FD8189521A}" destId="{630079ED-337D-49D6-B9D0-7C7CE01D1325}" srcOrd="0" destOrd="0" presId="urn:microsoft.com/office/officeart/2005/8/layout/process1"/>
    <dgm:cxn modelId="{E3D812FB-6B02-486C-AB59-F13ECD63B3A3}" type="presOf" srcId="{526D4C66-FBD1-403E-83D9-AD6CB863E127}" destId="{492F4600-AB4D-4125-98F1-529E9BDBC77C}" srcOrd="1" destOrd="0" presId="urn:microsoft.com/office/officeart/2005/8/layout/process1"/>
    <dgm:cxn modelId="{840329CE-825F-41CB-B307-4ACDC69E1DD5}" type="presParOf" srcId="{F6924A0C-F7C8-4003-89F9-218C2AA69219}" destId="{E7239FF5-66D9-4920-850B-AB575B96F4A6}" srcOrd="0" destOrd="0" presId="urn:microsoft.com/office/officeart/2005/8/layout/process1"/>
    <dgm:cxn modelId="{8D4FFCB9-379F-44DA-AEB9-9A3308E192BB}" type="presParOf" srcId="{F6924A0C-F7C8-4003-89F9-218C2AA69219}" destId="{ACDF4252-F819-417D-BF0E-CB3DAC7CED8F}" srcOrd="1" destOrd="0" presId="urn:microsoft.com/office/officeart/2005/8/layout/process1"/>
    <dgm:cxn modelId="{2D127C5E-3559-4113-9E19-756EE144BE55}" type="presParOf" srcId="{ACDF4252-F819-417D-BF0E-CB3DAC7CED8F}" destId="{77C0C1B9-FB62-42AF-8F76-55F8E77F48FA}" srcOrd="0" destOrd="0" presId="urn:microsoft.com/office/officeart/2005/8/layout/process1"/>
    <dgm:cxn modelId="{D0959139-45D4-41A2-BC97-8F5A78A4A0BD}" type="presParOf" srcId="{F6924A0C-F7C8-4003-89F9-218C2AA69219}" destId="{1F3C1A86-34D8-4776-98A1-2C3B289C934E}" srcOrd="2" destOrd="0" presId="urn:microsoft.com/office/officeart/2005/8/layout/process1"/>
    <dgm:cxn modelId="{927940C7-D7E4-4DA8-A83D-25B0AE65F5AC}" type="presParOf" srcId="{F6924A0C-F7C8-4003-89F9-218C2AA69219}" destId="{875D33D7-AFC6-4D64-9F0D-ABFE9782E5DD}" srcOrd="3" destOrd="0" presId="urn:microsoft.com/office/officeart/2005/8/layout/process1"/>
    <dgm:cxn modelId="{883B0C5B-1FE7-47B4-906C-88E21BB41A3B}" type="presParOf" srcId="{875D33D7-AFC6-4D64-9F0D-ABFE9782E5DD}" destId="{88FC3D28-E6D8-4D38-B02D-FAC14FCA207E}" srcOrd="0" destOrd="0" presId="urn:microsoft.com/office/officeart/2005/8/layout/process1"/>
    <dgm:cxn modelId="{5A4EB728-272A-4708-9CF7-70D5ABD2E483}" type="presParOf" srcId="{F6924A0C-F7C8-4003-89F9-218C2AA69219}" destId="{3B28D750-DD04-45FB-9B00-3B640DD332AC}" srcOrd="4" destOrd="0" presId="urn:microsoft.com/office/officeart/2005/8/layout/process1"/>
    <dgm:cxn modelId="{97AD31D6-CDDE-4AD5-B8CA-88C8FF0E5B6D}" type="presParOf" srcId="{F6924A0C-F7C8-4003-89F9-218C2AA69219}" destId="{630079ED-337D-49D6-B9D0-7C7CE01D1325}" srcOrd="5" destOrd="0" presId="urn:microsoft.com/office/officeart/2005/8/layout/process1"/>
    <dgm:cxn modelId="{EE37AC44-32B4-40FE-8169-7AB85701F150}" type="presParOf" srcId="{630079ED-337D-49D6-B9D0-7C7CE01D1325}" destId="{DFD98718-B958-426B-9A56-5740F3C61909}" srcOrd="0" destOrd="0" presId="urn:microsoft.com/office/officeart/2005/8/layout/process1"/>
    <dgm:cxn modelId="{F3C41033-7241-4097-8AEF-3E1D454CFD96}" type="presParOf" srcId="{F6924A0C-F7C8-4003-89F9-218C2AA69219}" destId="{183783D4-44C9-4FF9-BAFB-7F221039A7A7}" srcOrd="6" destOrd="0" presId="urn:microsoft.com/office/officeart/2005/8/layout/process1"/>
    <dgm:cxn modelId="{804E7C77-7BCA-4012-86A3-280A08CE636C}" type="presParOf" srcId="{F6924A0C-F7C8-4003-89F9-218C2AA69219}" destId="{6DC74D40-B5B1-430C-9CC7-82DC7D6CE6C1}" srcOrd="7" destOrd="0" presId="urn:microsoft.com/office/officeart/2005/8/layout/process1"/>
    <dgm:cxn modelId="{697425FA-14C6-4436-83F0-39BC07894D22}" type="presParOf" srcId="{6DC74D40-B5B1-430C-9CC7-82DC7D6CE6C1}" destId="{492F4600-AB4D-4125-98F1-529E9BDBC77C}" srcOrd="0" destOrd="0" presId="urn:microsoft.com/office/officeart/2005/8/layout/process1"/>
    <dgm:cxn modelId="{67148CD1-E99E-4905-9722-30C7237DF9C1}" type="presParOf" srcId="{F6924A0C-F7C8-4003-89F9-218C2AA69219}" destId="{F30E302F-6A31-4FDD-87BA-DEC0A858C8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04EC0-A8D3-40DE-9ED9-EFFAB593E5A9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CA3ADE7-18B7-48CC-B160-5385340AE4E3}">
      <dgm:prSet phldrT="[텍스트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E86C69C-D914-48C2-841A-A0CFD66E72EC}" type="par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E84ED92-54A8-439E-843D-F891933B39FD}" type="sib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98A30644-A876-4A1C-86CA-26A7ABB042FE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8A887AD-4CA7-44ED-89DB-496FB7603D7E}" type="par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9F04917-700E-4A96-86FA-A2BC4F59697A}" type="sib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960741B-0B20-45A1-BB38-41C7D8E945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E2C2842C-26E1-4F0F-AD92-73B0B7D4FEE3}" type="par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D78AA7B-F359-4C5F-A3C0-F7FD8189521A}" type="sib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02AF8AD-8FC2-469B-AFE7-3E8BEDB54971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185BBE29-E0A4-4FAA-BA00-DAC1CB0C8F75}" type="par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526D4C66-FBD1-403E-83D9-AD6CB863E127}" type="sib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2017A264-2D74-4C8E-875E-2F05E86156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gm:t>
    </dgm:pt>
    <dgm:pt modelId="{55856445-77AE-4EE1-8CC0-729EC18C921B}" type="par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0DC1ED1-FE9F-4A7C-8349-F076EA18CA36}" type="sib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F6924A0C-F7C8-4003-89F9-218C2AA69219}" type="pres">
      <dgm:prSet presAssocID="{AD504EC0-A8D3-40DE-9ED9-EFFAB593E5A9}" presName="Name0" presStyleCnt="0">
        <dgm:presLayoutVars>
          <dgm:dir/>
          <dgm:resizeHandles val="exact"/>
        </dgm:presLayoutVars>
      </dgm:prSet>
      <dgm:spPr/>
    </dgm:pt>
    <dgm:pt modelId="{E7239FF5-66D9-4920-850B-AB575B96F4A6}" type="pres">
      <dgm:prSet presAssocID="{9CA3ADE7-18B7-48CC-B160-5385340AE4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F4252-F819-417D-BF0E-CB3DAC7CED8F}" type="pres">
      <dgm:prSet presAssocID="{6E84ED92-54A8-439E-843D-F891933B39FD}" presName="sibTrans" presStyleLbl="sibTrans2D1" presStyleIdx="0" presStyleCnt="4"/>
      <dgm:spPr/>
    </dgm:pt>
    <dgm:pt modelId="{77C0C1B9-FB62-42AF-8F76-55F8E77F48FA}" type="pres">
      <dgm:prSet presAssocID="{6E84ED92-54A8-439E-843D-F891933B39FD}" presName="connectorText" presStyleLbl="sibTrans2D1" presStyleIdx="0" presStyleCnt="4"/>
      <dgm:spPr/>
    </dgm:pt>
    <dgm:pt modelId="{1F3C1A86-34D8-4776-98A1-2C3B289C934E}" type="pres">
      <dgm:prSet presAssocID="{98A30644-A876-4A1C-86CA-26A7ABB042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D33D7-AFC6-4D64-9F0D-ABFE9782E5DD}" type="pres">
      <dgm:prSet presAssocID="{49F04917-700E-4A96-86FA-A2BC4F59697A}" presName="sibTrans" presStyleLbl="sibTrans2D1" presStyleIdx="1" presStyleCnt="4"/>
      <dgm:spPr/>
    </dgm:pt>
    <dgm:pt modelId="{88FC3D28-E6D8-4D38-B02D-FAC14FCA207E}" type="pres">
      <dgm:prSet presAssocID="{49F04917-700E-4A96-86FA-A2BC4F59697A}" presName="connectorText" presStyleLbl="sibTrans2D1" presStyleIdx="1" presStyleCnt="4"/>
      <dgm:spPr/>
    </dgm:pt>
    <dgm:pt modelId="{3B28D750-DD04-45FB-9B00-3B640DD332AC}" type="pres">
      <dgm:prSet presAssocID="{6960741B-0B20-45A1-BB38-41C7D8E945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079ED-337D-49D6-B9D0-7C7CE01D1325}" type="pres">
      <dgm:prSet presAssocID="{AD78AA7B-F359-4C5F-A3C0-F7FD8189521A}" presName="sibTrans" presStyleLbl="sibTrans2D1" presStyleIdx="2" presStyleCnt="4"/>
      <dgm:spPr/>
    </dgm:pt>
    <dgm:pt modelId="{DFD98718-B958-426B-9A56-5740F3C61909}" type="pres">
      <dgm:prSet presAssocID="{AD78AA7B-F359-4C5F-A3C0-F7FD8189521A}" presName="connectorText" presStyleLbl="sibTrans2D1" presStyleIdx="2" presStyleCnt="4"/>
      <dgm:spPr/>
    </dgm:pt>
    <dgm:pt modelId="{183783D4-44C9-4FF9-BAFB-7F221039A7A7}" type="pres">
      <dgm:prSet presAssocID="{402AF8AD-8FC2-469B-AFE7-3E8BEDB54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74D40-B5B1-430C-9CC7-82DC7D6CE6C1}" type="pres">
      <dgm:prSet presAssocID="{526D4C66-FBD1-403E-83D9-AD6CB863E127}" presName="sibTrans" presStyleLbl="sibTrans2D1" presStyleIdx="3" presStyleCnt="4"/>
      <dgm:spPr/>
    </dgm:pt>
    <dgm:pt modelId="{492F4600-AB4D-4125-98F1-529E9BDBC77C}" type="pres">
      <dgm:prSet presAssocID="{526D4C66-FBD1-403E-83D9-AD6CB863E127}" presName="connectorText" presStyleLbl="sibTrans2D1" presStyleIdx="3" presStyleCnt="4"/>
      <dgm:spPr/>
    </dgm:pt>
    <dgm:pt modelId="{F30E302F-6A31-4FDD-87BA-DEC0A858C8C2}" type="pres">
      <dgm:prSet presAssocID="{2017A264-2D74-4C8E-875E-2F05E86156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0793E1-3EB8-4561-ADCA-AF0CC4EB9DAB}" type="presOf" srcId="{AD78AA7B-F359-4C5F-A3C0-F7FD8189521A}" destId="{DFD98718-B958-426B-9A56-5740F3C61909}" srcOrd="1" destOrd="0" presId="urn:microsoft.com/office/officeart/2005/8/layout/process1"/>
    <dgm:cxn modelId="{7979A163-6AAD-4C1C-A6B6-E911A9EEEF49}" type="presOf" srcId="{526D4C66-FBD1-403E-83D9-AD6CB863E127}" destId="{6DC74D40-B5B1-430C-9CC7-82DC7D6CE6C1}" srcOrd="0" destOrd="0" presId="urn:microsoft.com/office/officeart/2005/8/layout/process1"/>
    <dgm:cxn modelId="{51C0B953-C546-4F7F-A17C-5EBA88050F2F}" type="presOf" srcId="{526D4C66-FBD1-403E-83D9-AD6CB863E127}" destId="{492F4600-AB4D-4125-98F1-529E9BDBC77C}" srcOrd="1" destOrd="0" presId="urn:microsoft.com/office/officeart/2005/8/layout/process1"/>
    <dgm:cxn modelId="{1662EE3B-149A-45D5-8C3E-D77415CA7D8C}" type="presOf" srcId="{AD504EC0-A8D3-40DE-9ED9-EFFAB593E5A9}" destId="{F6924A0C-F7C8-4003-89F9-218C2AA69219}" srcOrd="0" destOrd="0" presId="urn:microsoft.com/office/officeart/2005/8/layout/process1"/>
    <dgm:cxn modelId="{67D1C31B-B43E-4A3E-86C3-F101695662A8}" srcId="{AD504EC0-A8D3-40DE-9ED9-EFFAB593E5A9}" destId="{6960741B-0B20-45A1-BB38-41C7D8E94586}" srcOrd="2" destOrd="0" parTransId="{E2C2842C-26E1-4F0F-AD92-73B0B7D4FEE3}" sibTransId="{AD78AA7B-F359-4C5F-A3C0-F7FD8189521A}"/>
    <dgm:cxn modelId="{B141BC72-3CC7-447B-BD56-BD051EB8C40A}" srcId="{AD504EC0-A8D3-40DE-9ED9-EFFAB593E5A9}" destId="{402AF8AD-8FC2-469B-AFE7-3E8BEDB54971}" srcOrd="3" destOrd="0" parTransId="{185BBE29-E0A4-4FAA-BA00-DAC1CB0C8F75}" sibTransId="{526D4C66-FBD1-403E-83D9-AD6CB863E127}"/>
    <dgm:cxn modelId="{B2E1753C-02B8-484F-903E-7E9F558981CA}" type="presOf" srcId="{6E84ED92-54A8-439E-843D-F891933B39FD}" destId="{77C0C1B9-FB62-42AF-8F76-55F8E77F48FA}" srcOrd="1" destOrd="0" presId="urn:microsoft.com/office/officeart/2005/8/layout/process1"/>
    <dgm:cxn modelId="{1CBC8A58-84A1-4B2A-B7AE-B65D8DA221D2}" type="presOf" srcId="{49F04917-700E-4A96-86FA-A2BC4F59697A}" destId="{88FC3D28-E6D8-4D38-B02D-FAC14FCA207E}" srcOrd="1" destOrd="0" presId="urn:microsoft.com/office/officeart/2005/8/layout/process1"/>
    <dgm:cxn modelId="{2DC43EBF-20A6-4D54-8149-27F34EF8FEAD}" type="presOf" srcId="{2017A264-2D74-4C8E-875E-2F05E8615686}" destId="{F30E302F-6A31-4FDD-87BA-DEC0A858C8C2}" srcOrd="0" destOrd="0" presId="urn:microsoft.com/office/officeart/2005/8/layout/process1"/>
    <dgm:cxn modelId="{CDCB1C3B-C205-4059-852B-233AD5FA5F40}" srcId="{AD504EC0-A8D3-40DE-9ED9-EFFAB593E5A9}" destId="{9CA3ADE7-18B7-48CC-B160-5385340AE4E3}" srcOrd="0" destOrd="0" parTransId="{AE86C69C-D914-48C2-841A-A0CFD66E72EC}" sibTransId="{6E84ED92-54A8-439E-843D-F891933B39FD}"/>
    <dgm:cxn modelId="{7223039E-9E98-40E7-B997-7D8183F9DBD1}" type="presOf" srcId="{402AF8AD-8FC2-469B-AFE7-3E8BEDB54971}" destId="{183783D4-44C9-4FF9-BAFB-7F221039A7A7}" srcOrd="0" destOrd="0" presId="urn:microsoft.com/office/officeart/2005/8/layout/process1"/>
    <dgm:cxn modelId="{22B53293-EBBB-4609-A21C-C918CB904579}" srcId="{AD504EC0-A8D3-40DE-9ED9-EFFAB593E5A9}" destId="{98A30644-A876-4A1C-86CA-26A7ABB042FE}" srcOrd="1" destOrd="0" parTransId="{C8A887AD-4CA7-44ED-89DB-496FB7603D7E}" sibTransId="{49F04917-700E-4A96-86FA-A2BC4F59697A}"/>
    <dgm:cxn modelId="{DB19F069-5DAB-4A91-9572-42CD6EE4E02F}" type="presOf" srcId="{AD78AA7B-F359-4C5F-A3C0-F7FD8189521A}" destId="{630079ED-337D-49D6-B9D0-7C7CE01D1325}" srcOrd="0" destOrd="0" presId="urn:microsoft.com/office/officeart/2005/8/layout/process1"/>
    <dgm:cxn modelId="{D52DF61C-AA73-4711-8FC8-D7BAC7524ADB}" type="presOf" srcId="{9CA3ADE7-18B7-48CC-B160-5385340AE4E3}" destId="{E7239FF5-66D9-4920-850B-AB575B96F4A6}" srcOrd="0" destOrd="0" presId="urn:microsoft.com/office/officeart/2005/8/layout/process1"/>
    <dgm:cxn modelId="{4005CF2B-1D82-4560-A28E-22E7673E280D}" type="presOf" srcId="{6E84ED92-54A8-439E-843D-F891933B39FD}" destId="{ACDF4252-F819-417D-BF0E-CB3DAC7CED8F}" srcOrd="0" destOrd="0" presId="urn:microsoft.com/office/officeart/2005/8/layout/process1"/>
    <dgm:cxn modelId="{5EAECC51-CC03-4F37-A41E-7DFA46B8F892}" type="presOf" srcId="{49F04917-700E-4A96-86FA-A2BC4F59697A}" destId="{875D33D7-AFC6-4D64-9F0D-ABFE9782E5DD}" srcOrd="0" destOrd="0" presId="urn:microsoft.com/office/officeart/2005/8/layout/process1"/>
    <dgm:cxn modelId="{17F3C907-C583-4C02-AFD8-E71C141AAAEE}" srcId="{AD504EC0-A8D3-40DE-9ED9-EFFAB593E5A9}" destId="{2017A264-2D74-4C8E-875E-2F05E8615686}" srcOrd="4" destOrd="0" parTransId="{55856445-77AE-4EE1-8CC0-729EC18C921B}" sibTransId="{C0DC1ED1-FE9F-4A7C-8349-F076EA18CA36}"/>
    <dgm:cxn modelId="{E9F143C7-9854-4629-AF30-250EB11409C0}" type="presOf" srcId="{98A30644-A876-4A1C-86CA-26A7ABB042FE}" destId="{1F3C1A86-34D8-4776-98A1-2C3B289C934E}" srcOrd="0" destOrd="0" presId="urn:microsoft.com/office/officeart/2005/8/layout/process1"/>
    <dgm:cxn modelId="{7F0886AC-1865-480B-90C9-3B1AF7BBCCC0}" type="presOf" srcId="{6960741B-0B20-45A1-BB38-41C7D8E94586}" destId="{3B28D750-DD04-45FB-9B00-3B640DD332AC}" srcOrd="0" destOrd="0" presId="urn:microsoft.com/office/officeart/2005/8/layout/process1"/>
    <dgm:cxn modelId="{F0CD1515-FCCB-404C-81FA-C8EEEB4DFD7A}" type="presParOf" srcId="{F6924A0C-F7C8-4003-89F9-218C2AA69219}" destId="{E7239FF5-66D9-4920-850B-AB575B96F4A6}" srcOrd="0" destOrd="0" presId="urn:microsoft.com/office/officeart/2005/8/layout/process1"/>
    <dgm:cxn modelId="{10E07F3D-B005-441B-9E9B-6EB28DD4718D}" type="presParOf" srcId="{F6924A0C-F7C8-4003-89F9-218C2AA69219}" destId="{ACDF4252-F819-417D-BF0E-CB3DAC7CED8F}" srcOrd="1" destOrd="0" presId="urn:microsoft.com/office/officeart/2005/8/layout/process1"/>
    <dgm:cxn modelId="{45838337-BD4A-4296-857C-85416D485065}" type="presParOf" srcId="{ACDF4252-F819-417D-BF0E-CB3DAC7CED8F}" destId="{77C0C1B9-FB62-42AF-8F76-55F8E77F48FA}" srcOrd="0" destOrd="0" presId="urn:microsoft.com/office/officeart/2005/8/layout/process1"/>
    <dgm:cxn modelId="{9E3618D9-CDFA-45C8-9D84-CF55E9983644}" type="presParOf" srcId="{F6924A0C-F7C8-4003-89F9-218C2AA69219}" destId="{1F3C1A86-34D8-4776-98A1-2C3B289C934E}" srcOrd="2" destOrd="0" presId="urn:microsoft.com/office/officeart/2005/8/layout/process1"/>
    <dgm:cxn modelId="{15D6AEEA-B228-498B-A7F8-DBAD8113BE84}" type="presParOf" srcId="{F6924A0C-F7C8-4003-89F9-218C2AA69219}" destId="{875D33D7-AFC6-4D64-9F0D-ABFE9782E5DD}" srcOrd="3" destOrd="0" presId="urn:microsoft.com/office/officeart/2005/8/layout/process1"/>
    <dgm:cxn modelId="{7D5540D3-5636-4B48-82CC-0044CD2F0A9F}" type="presParOf" srcId="{875D33D7-AFC6-4D64-9F0D-ABFE9782E5DD}" destId="{88FC3D28-E6D8-4D38-B02D-FAC14FCA207E}" srcOrd="0" destOrd="0" presId="urn:microsoft.com/office/officeart/2005/8/layout/process1"/>
    <dgm:cxn modelId="{4E73B9F6-5974-4C73-8DF7-8BF7E95B1040}" type="presParOf" srcId="{F6924A0C-F7C8-4003-89F9-218C2AA69219}" destId="{3B28D750-DD04-45FB-9B00-3B640DD332AC}" srcOrd="4" destOrd="0" presId="urn:microsoft.com/office/officeart/2005/8/layout/process1"/>
    <dgm:cxn modelId="{7359F456-C6AB-46E3-B595-034F82FB1780}" type="presParOf" srcId="{F6924A0C-F7C8-4003-89F9-218C2AA69219}" destId="{630079ED-337D-49D6-B9D0-7C7CE01D1325}" srcOrd="5" destOrd="0" presId="urn:microsoft.com/office/officeart/2005/8/layout/process1"/>
    <dgm:cxn modelId="{3ADD3BA9-7156-4AF4-A58F-240EDCF4D003}" type="presParOf" srcId="{630079ED-337D-49D6-B9D0-7C7CE01D1325}" destId="{DFD98718-B958-426B-9A56-5740F3C61909}" srcOrd="0" destOrd="0" presId="urn:microsoft.com/office/officeart/2005/8/layout/process1"/>
    <dgm:cxn modelId="{8D9C84C0-2CE0-4CD7-8405-B821E485AF86}" type="presParOf" srcId="{F6924A0C-F7C8-4003-89F9-218C2AA69219}" destId="{183783D4-44C9-4FF9-BAFB-7F221039A7A7}" srcOrd="6" destOrd="0" presId="urn:microsoft.com/office/officeart/2005/8/layout/process1"/>
    <dgm:cxn modelId="{A8C2DB54-839A-40E1-BAFA-1068B5041F50}" type="presParOf" srcId="{F6924A0C-F7C8-4003-89F9-218C2AA69219}" destId="{6DC74D40-B5B1-430C-9CC7-82DC7D6CE6C1}" srcOrd="7" destOrd="0" presId="urn:microsoft.com/office/officeart/2005/8/layout/process1"/>
    <dgm:cxn modelId="{912FF045-F155-44FA-BCA6-BDB36F09BD15}" type="presParOf" srcId="{6DC74D40-B5B1-430C-9CC7-82DC7D6CE6C1}" destId="{492F4600-AB4D-4125-98F1-529E9BDBC77C}" srcOrd="0" destOrd="0" presId="urn:microsoft.com/office/officeart/2005/8/layout/process1"/>
    <dgm:cxn modelId="{E46FA133-94FE-4C3B-A874-4E60BCBD2A61}" type="presParOf" srcId="{F6924A0C-F7C8-4003-89F9-218C2AA69219}" destId="{F30E302F-6A31-4FDD-87BA-DEC0A858C8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504EC0-A8D3-40DE-9ED9-EFFAB593E5A9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</dgm:pt>
    <dgm:pt modelId="{9CA3ADE7-18B7-48CC-B160-5385340AE4E3}">
      <dgm:prSet phldrT="[텍스트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E86C69C-D914-48C2-841A-A0CFD66E72EC}" type="par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E84ED92-54A8-439E-843D-F891933B39FD}" type="sibTrans" cxnId="{CDCB1C3B-C205-4059-852B-233AD5FA5F4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98A30644-A876-4A1C-86CA-26A7ABB042FE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8A887AD-4CA7-44ED-89DB-496FB7603D7E}" type="par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9F04917-700E-4A96-86FA-A2BC4F59697A}" type="sibTrans" cxnId="{22B53293-EBBB-4609-A21C-C918CB904579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6960741B-0B20-45A1-BB38-41C7D8E94586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E2C2842C-26E1-4F0F-AD92-73B0B7D4FEE3}" type="par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AD78AA7B-F359-4C5F-A3C0-F7FD8189521A}" type="sibTrans" cxnId="{67D1C31B-B43E-4A3E-86C3-F101695662A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402AF8AD-8FC2-469B-AFE7-3E8BEDB54971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185BBE29-E0A4-4FAA-BA00-DAC1CB0C8F75}" type="par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526D4C66-FBD1-403E-83D9-AD6CB863E127}" type="sibTrans" cxnId="{B141BC72-3CC7-447B-BD56-BD051EB8C40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2017A264-2D74-4C8E-875E-2F05E8615686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atinLnBrk="1"/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gm:t>
    </dgm:pt>
    <dgm:pt modelId="{55856445-77AE-4EE1-8CC0-729EC18C921B}" type="par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C0DC1ED1-FE9F-4A7C-8349-F076EA18CA36}" type="sibTrans" cxnId="{17F3C907-C583-4C02-AFD8-E71C141AAAE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gm:t>
    </dgm:pt>
    <dgm:pt modelId="{F6924A0C-F7C8-4003-89F9-218C2AA69219}" type="pres">
      <dgm:prSet presAssocID="{AD504EC0-A8D3-40DE-9ED9-EFFAB593E5A9}" presName="Name0" presStyleCnt="0">
        <dgm:presLayoutVars>
          <dgm:dir/>
          <dgm:resizeHandles val="exact"/>
        </dgm:presLayoutVars>
      </dgm:prSet>
      <dgm:spPr/>
    </dgm:pt>
    <dgm:pt modelId="{E7239FF5-66D9-4920-850B-AB575B96F4A6}" type="pres">
      <dgm:prSet presAssocID="{9CA3ADE7-18B7-48CC-B160-5385340AE4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DF4252-F819-417D-BF0E-CB3DAC7CED8F}" type="pres">
      <dgm:prSet presAssocID="{6E84ED92-54A8-439E-843D-F891933B39FD}" presName="sibTrans" presStyleLbl="sibTrans2D1" presStyleIdx="0" presStyleCnt="4"/>
      <dgm:spPr/>
    </dgm:pt>
    <dgm:pt modelId="{77C0C1B9-FB62-42AF-8F76-55F8E77F48FA}" type="pres">
      <dgm:prSet presAssocID="{6E84ED92-54A8-439E-843D-F891933B39FD}" presName="connectorText" presStyleLbl="sibTrans2D1" presStyleIdx="0" presStyleCnt="4"/>
      <dgm:spPr/>
    </dgm:pt>
    <dgm:pt modelId="{1F3C1A86-34D8-4776-98A1-2C3B289C934E}" type="pres">
      <dgm:prSet presAssocID="{98A30644-A876-4A1C-86CA-26A7ABB042F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5D33D7-AFC6-4D64-9F0D-ABFE9782E5DD}" type="pres">
      <dgm:prSet presAssocID="{49F04917-700E-4A96-86FA-A2BC4F59697A}" presName="sibTrans" presStyleLbl="sibTrans2D1" presStyleIdx="1" presStyleCnt="4"/>
      <dgm:spPr/>
    </dgm:pt>
    <dgm:pt modelId="{88FC3D28-E6D8-4D38-B02D-FAC14FCA207E}" type="pres">
      <dgm:prSet presAssocID="{49F04917-700E-4A96-86FA-A2BC4F59697A}" presName="connectorText" presStyleLbl="sibTrans2D1" presStyleIdx="1" presStyleCnt="4"/>
      <dgm:spPr/>
    </dgm:pt>
    <dgm:pt modelId="{3B28D750-DD04-45FB-9B00-3B640DD332AC}" type="pres">
      <dgm:prSet presAssocID="{6960741B-0B20-45A1-BB38-41C7D8E9458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0079ED-337D-49D6-B9D0-7C7CE01D1325}" type="pres">
      <dgm:prSet presAssocID="{AD78AA7B-F359-4C5F-A3C0-F7FD8189521A}" presName="sibTrans" presStyleLbl="sibTrans2D1" presStyleIdx="2" presStyleCnt="4"/>
      <dgm:spPr/>
    </dgm:pt>
    <dgm:pt modelId="{DFD98718-B958-426B-9A56-5740F3C61909}" type="pres">
      <dgm:prSet presAssocID="{AD78AA7B-F359-4C5F-A3C0-F7FD8189521A}" presName="connectorText" presStyleLbl="sibTrans2D1" presStyleIdx="2" presStyleCnt="4"/>
      <dgm:spPr/>
    </dgm:pt>
    <dgm:pt modelId="{183783D4-44C9-4FF9-BAFB-7F221039A7A7}" type="pres">
      <dgm:prSet presAssocID="{402AF8AD-8FC2-469B-AFE7-3E8BEDB54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74D40-B5B1-430C-9CC7-82DC7D6CE6C1}" type="pres">
      <dgm:prSet presAssocID="{526D4C66-FBD1-403E-83D9-AD6CB863E127}" presName="sibTrans" presStyleLbl="sibTrans2D1" presStyleIdx="3" presStyleCnt="4"/>
      <dgm:spPr/>
    </dgm:pt>
    <dgm:pt modelId="{492F4600-AB4D-4125-98F1-529E9BDBC77C}" type="pres">
      <dgm:prSet presAssocID="{526D4C66-FBD1-403E-83D9-AD6CB863E127}" presName="connectorText" presStyleLbl="sibTrans2D1" presStyleIdx="3" presStyleCnt="4"/>
      <dgm:spPr/>
    </dgm:pt>
    <dgm:pt modelId="{F30E302F-6A31-4FDD-87BA-DEC0A858C8C2}" type="pres">
      <dgm:prSet presAssocID="{2017A264-2D74-4C8E-875E-2F05E86156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7AC41C-06D9-44BB-B284-BDD2D6D8A1C9}" type="presOf" srcId="{AD78AA7B-F359-4C5F-A3C0-F7FD8189521A}" destId="{630079ED-337D-49D6-B9D0-7C7CE01D1325}" srcOrd="0" destOrd="0" presId="urn:microsoft.com/office/officeart/2005/8/layout/process1"/>
    <dgm:cxn modelId="{559DBE93-730E-4E14-B946-3BE8CB0D0B7E}" type="presOf" srcId="{AD504EC0-A8D3-40DE-9ED9-EFFAB593E5A9}" destId="{F6924A0C-F7C8-4003-89F9-218C2AA69219}" srcOrd="0" destOrd="0" presId="urn:microsoft.com/office/officeart/2005/8/layout/process1"/>
    <dgm:cxn modelId="{5A8BBABE-FE43-4A74-8F8C-C76C4AB91FC4}" type="presOf" srcId="{6E84ED92-54A8-439E-843D-F891933B39FD}" destId="{ACDF4252-F819-417D-BF0E-CB3DAC7CED8F}" srcOrd="0" destOrd="0" presId="urn:microsoft.com/office/officeart/2005/8/layout/process1"/>
    <dgm:cxn modelId="{0BE0C77A-8738-4C1D-88A6-6AA50A3F2B6F}" type="presOf" srcId="{AD78AA7B-F359-4C5F-A3C0-F7FD8189521A}" destId="{DFD98718-B958-426B-9A56-5740F3C61909}" srcOrd="1" destOrd="0" presId="urn:microsoft.com/office/officeart/2005/8/layout/process1"/>
    <dgm:cxn modelId="{67D1C31B-B43E-4A3E-86C3-F101695662A8}" srcId="{AD504EC0-A8D3-40DE-9ED9-EFFAB593E5A9}" destId="{6960741B-0B20-45A1-BB38-41C7D8E94586}" srcOrd="2" destOrd="0" parTransId="{E2C2842C-26E1-4F0F-AD92-73B0B7D4FEE3}" sibTransId="{AD78AA7B-F359-4C5F-A3C0-F7FD8189521A}"/>
    <dgm:cxn modelId="{168A5040-CD67-4F43-9EE8-A1E1D8133AA1}" type="presOf" srcId="{526D4C66-FBD1-403E-83D9-AD6CB863E127}" destId="{6DC74D40-B5B1-430C-9CC7-82DC7D6CE6C1}" srcOrd="0" destOrd="0" presId="urn:microsoft.com/office/officeart/2005/8/layout/process1"/>
    <dgm:cxn modelId="{B141BC72-3CC7-447B-BD56-BD051EB8C40A}" srcId="{AD504EC0-A8D3-40DE-9ED9-EFFAB593E5A9}" destId="{402AF8AD-8FC2-469B-AFE7-3E8BEDB54971}" srcOrd="3" destOrd="0" parTransId="{185BBE29-E0A4-4FAA-BA00-DAC1CB0C8F75}" sibTransId="{526D4C66-FBD1-403E-83D9-AD6CB863E127}"/>
    <dgm:cxn modelId="{9C5C0F37-4C95-4AE9-9873-7942F24AC262}" type="presOf" srcId="{2017A264-2D74-4C8E-875E-2F05E8615686}" destId="{F30E302F-6A31-4FDD-87BA-DEC0A858C8C2}" srcOrd="0" destOrd="0" presId="urn:microsoft.com/office/officeart/2005/8/layout/process1"/>
    <dgm:cxn modelId="{8AB94632-7EDE-4681-864C-EFB77AAE4965}" type="presOf" srcId="{98A30644-A876-4A1C-86CA-26A7ABB042FE}" destId="{1F3C1A86-34D8-4776-98A1-2C3B289C934E}" srcOrd="0" destOrd="0" presId="urn:microsoft.com/office/officeart/2005/8/layout/process1"/>
    <dgm:cxn modelId="{CDCB1C3B-C205-4059-852B-233AD5FA5F40}" srcId="{AD504EC0-A8D3-40DE-9ED9-EFFAB593E5A9}" destId="{9CA3ADE7-18B7-48CC-B160-5385340AE4E3}" srcOrd="0" destOrd="0" parTransId="{AE86C69C-D914-48C2-841A-A0CFD66E72EC}" sibTransId="{6E84ED92-54A8-439E-843D-F891933B39FD}"/>
    <dgm:cxn modelId="{D11C482C-94F5-44E0-8E4C-E34B2534B3D3}" type="presOf" srcId="{526D4C66-FBD1-403E-83D9-AD6CB863E127}" destId="{492F4600-AB4D-4125-98F1-529E9BDBC77C}" srcOrd="1" destOrd="0" presId="urn:microsoft.com/office/officeart/2005/8/layout/process1"/>
    <dgm:cxn modelId="{2DFD0707-99EA-406A-BB12-CB7CC0BB5A5A}" type="presOf" srcId="{9CA3ADE7-18B7-48CC-B160-5385340AE4E3}" destId="{E7239FF5-66D9-4920-850B-AB575B96F4A6}" srcOrd="0" destOrd="0" presId="urn:microsoft.com/office/officeart/2005/8/layout/process1"/>
    <dgm:cxn modelId="{22B53293-EBBB-4609-A21C-C918CB904579}" srcId="{AD504EC0-A8D3-40DE-9ED9-EFFAB593E5A9}" destId="{98A30644-A876-4A1C-86CA-26A7ABB042FE}" srcOrd="1" destOrd="0" parTransId="{C8A887AD-4CA7-44ED-89DB-496FB7603D7E}" sibTransId="{49F04917-700E-4A96-86FA-A2BC4F59697A}"/>
    <dgm:cxn modelId="{F77BB956-C284-49FF-B4F1-B8E00B4506F3}" type="presOf" srcId="{49F04917-700E-4A96-86FA-A2BC4F59697A}" destId="{875D33D7-AFC6-4D64-9F0D-ABFE9782E5DD}" srcOrd="0" destOrd="0" presId="urn:microsoft.com/office/officeart/2005/8/layout/process1"/>
    <dgm:cxn modelId="{96E06D5A-88EC-4AF8-889D-CCB8AA2CF374}" type="presOf" srcId="{6E84ED92-54A8-439E-843D-F891933B39FD}" destId="{77C0C1B9-FB62-42AF-8F76-55F8E77F48FA}" srcOrd="1" destOrd="0" presId="urn:microsoft.com/office/officeart/2005/8/layout/process1"/>
    <dgm:cxn modelId="{46E7019A-4E27-480D-A7BF-915B51922A4F}" type="presOf" srcId="{402AF8AD-8FC2-469B-AFE7-3E8BEDB54971}" destId="{183783D4-44C9-4FF9-BAFB-7F221039A7A7}" srcOrd="0" destOrd="0" presId="urn:microsoft.com/office/officeart/2005/8/layout/process1"/>
    <dgm:cxn modelId="{DC6CAC17-CCF7-4A15-8A83-4E12B8627299}" type="presOf" srcId="{49F04917-700E-4A96-86FA-A2BC4F59697A}" destId="{88FC3D28-E6D8-4D38-B02D-FAC14FCA207E}" srcOrd="1" destOrd="0" presId="urn:microsoft.com/office/officeart/2005/8/layout/process1"/>
    <dgm:cxn modelId="{17F3C907-C583-4C02-AFD8-E71C141AAAEE}" srcId="{AD504EC0-A8D3-40DE-9ED9-EFFAB593E5A9}" destId="{2017A264-2D74-4C8E-875E-2F05E8615686}" srcOrd="4" destOrd="0" parTransId="{55856445-77AE-4EE1-8CC0-729EC18C921B}" sibTransId="{C0DC1ED1-FE9F-4A7C-8349-F076EA18CA36}"/>
    <dgm:cxn modelId="{929A0D7F-4891-46A9-B2E0-5A0BDEF65482}" type="presOf" srcId="{6960741B-0B20-45A1-BB38-41C7D8E94586}" destId="{3B28D750-DD04-45FB-9B00-3B640DD332AC}" srcOrd="0" destOrd="0" presId="urn:microsoft.com/office/officeart/2005/8/layout/process1"/>
    <dgm:cxn modelId="{DDFB0A0D-3A75-4079-AFE9-D707E35A01CD}" type="presParOf" srcId="{F6924A0C-F7C8-4003-89F9-218C2AA69219}" destId="{E7239FF5-66D9-4920-850B-AB575B96F4A6}" srcOrd="0" destOrd="0" presId="urn:microsoft.com/office/officeart/2005/8/layout/process1"/>
    <dgm:cxn modelId="{1F37BFF6-034D-4EB4-9852-DA4AC529E0D5}" type="presParOf" srcId="{F6924A0C-F7C8-4003-89F9-218C2AA69219}" destId="{ACDF4252-F819-417D-BF0E-CB3DAC7CED8F}" srcOrd="1" destOrd="0" presId="urn:microsoft.com/office/officeart/2005/8/layout/process1"/>
    <dgm:cxn modelId="{BAD48938-434E-4119-88CE-A1E3DA64CD6A}" type="presParOf" srcId="{ACDF4252-F819-417D-BF0E-CB3DAC7CED8F}" destId="{77C0C1B9-FB62-42AF-8F76-55F8E77F48FA}" srcOrd="0" destOrd="0" presId="urn:microsoft.com/office/officeart/2005/8/layout/process1"/>
    <dgm:cxn modelId="{63857E38-4062-47E5-B899-1621F2C6DCEE}" type="presParOf" srcId="{F6924A0C-F7C8-4003-89F9-218C2AA69219}" destId="{1F3C1A86-34D8-4776-98A1-2C3B289C934E}" srcOrd="2" destOrd="0" presId="urn:microsoft.com/office/officeart/2005/8/layout/process1"/>
    <dgm:cxn modelId="{7F60CD68-AE24-41EB-97B0-C809C516FE3A}" type="presParOf" srcId="{F6924A0C-F7C8-4003-89F9-218C2AA69219}" destId="{875D33D7-AFC6-4D64-9F0D-ABFE9782E5DD}" srcOrd="3" destOrd="0" presId="urn:microsoft.com/office/officeart/2005/8/layout/process1"/>
    <dgm:cxn modelId="{219ABCD1-26DB-45B6-8902-D178BA3BF1C6}" type="presParOf" srcId="{875D33D7-AFC6-4D64-9F0D-ABFE9782E5DD}" destId="{88FC3D28-E6D8-4D38-B02D-FAC14FCA207E}" srcOrd="0" destOrd="0" presId="urn:microsoft.com/office/officeart/2005/8/layout/process1"/>
    <dgm:cxn modelId="{48257A06-C633-4BAA-B810-62E0E2BEF331}" type="presParOf" srcId="{F6924A0C-F7C8-4003-89F9-218C2AA69219}" destId="{3B28D750-DD04-45FB-9B00-3B640DD332AC}" srcOrd="4" destOrd="0" presId="urn:microsoft.com/office/officeart/2005/8/layout/process1"/>
    <dgm:cxn modelId="{FD996CE6-64FB-4EF1-8CEF-F208716E77F4}" type="presParOf" srcId="{F6924A0C-F7C8-4003-89F9-218C2AA69219}" destId="{630079ED-337D-49D6-B9D0-7C7CE01D1325}" srcOrd="5" destOrd="0" presId="urn:microsoft.com/office/officeart/2005/8/layout/process1"/>
    <dgm:cxn modelId="{2A87EB4A-89D5-4FF4-BB29-809F89476FA2}" type="presParOf" srcId="{630079ED-337D-49D6-B9D0-7C7CE01D1325}" destId="{DFD98718-B958-426B-9A56-5740F3C61909}" srcOrd="0" destOrd="0" presId="urn:microsoft.com/office/officeart/2005/8/layout/process1"/>
    <dgm:cxn modelId="{5DA25CF0-BBEA-4D40-BBCE-9B3384297D71}" type="presParOf" srcId="{F6924A0C-F7C8-4003-89F9-218C2AA69219}" destId="{183783D4-44C9-4FF9-BAFB-7F221039A7A7}" srcOrd="6" destOrd="0" presId="urn:microsoft.com/office/officeart/2005/8/layout/process1"/>
    <dgm:cxn modelId="{C5960352-632D-42A3-B3CB-9A8E5642F61E}" type="presParOf" srcId="{F6924A0C-F7C8-4003-89F9-218C2AA69219}" destId="{6DC74D40-B5B1-430C-9CC7-82DC7D6CE6C1}" srcOrd="7" destOrd="0" presId="urn:microsoft.com/office/officeart/2005/8/layout/process1"/>
    <dgm:cxn modelId="{A1A74FB5-10F0-44BE-93AA-D2B3706E45A8}" type="presParOf" srcId="{6DC74D40-B5B1-430C-9CC7-82DC7D6CE6C1}" destId="{492F4600-AB4D-4125-98F1-529E9BDBC77C}" srcOrd="0" destOrd="0" presId="urn:microsoft.com/office/officeart/2005/8/layout/process1"/>
    <dgm:cxn modelId="{20867282-5A1E-49D3-B878-4C92BD7F3767}" type="presParOf" srcId="{F6924A0C-F7C8-4003-89F9-218C2AA69219}" destId="{F30E302F-6A31-4FDD-87BA-DEC0A858C8C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BDBB07-33BB-4694-8D5A-FF36C60A5D2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541406C-41BA-434D-831B-85626D72334C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데이터 로딩 방법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080C96E4-A6E9-4EE8-A059-B8649936B6F9}" type="parTrans" cxnId="{4BD99136-69C5-4A49-A9CA-1B895CBB6E3C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653BE35-72ED-4735-AAC5-F50810BEB9E3}" type="sibTrans" cxnId="{4BD99136-69C5-4A49-A9CA-1B895CBB6E3C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FE257FC-0ABE-4C7B-9379-156CDD04C27A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무비렌즈 </a:t>
          </a:r>
          <a:r>
            <a:rPr lang="ko-KR" altLang="en-US" sz="2000" dirty="0" err="1" smtClean="0">
              <a:latin typeface="a블랙B" pitchFamily="18" charset="-127"/>
              <a:ea typeface="a블랙B" pitchFamily="18" charset="-127"/>
            </a:rPr>
            <a:t>아카이브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 서버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55743327-F7F8-47A4-91D4-4A5234996038}" type="parTrans" cxnId="{4B95CD35-8B49-4825-9C1A-92DE4350A35B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5B7FF4B-A842-42AD-8EE4-E2551A9AC728}" type="sibTrans" cxnId="{4B95CD35-8B49-4825-9C1A-92DE4350A35B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CF9F2EDD-F383-4F6D-9765-276B6FE03DEB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>
              <a:latin typeface="a블랙B" pitchFamily="18" charset="-127"/>
              <a:ea typeface="a블랙B" pitchFamily="18" charset="-127"/>
            </a:rPr>
            <a:t>판다스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 </a:t>
          </a:r>
          <a:r>
            <a:rPr lang="en-US" altLang="ko-KR" sz="2000" dirty="0" err="1" smtClean="0">
              <a:latin typeface="a블랙B" pitchFamily="18" charset="-127"/>
              <a:ea typeface="a블랙B" pitchFamily="18" charset="-127"/>
            </a:rPr>
            <a:t>DataFrame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C68A1C7C-E3B3-47C8-9641-45D8C909AF33}" type="parTrans" cxnId="{530EC195-DBF2-4188-9904-17D8EF3EACFA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DFCDB786-F03C-4E59-93A4-4A18E034E261}" type="sibTrans" cxnId="{530EC195-DBF2-4188-9904-17D8EF3EACFA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2B1432B1-9680-471D-B4CF-906065529847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a블랙B" pitchFamily="18" charset="-127"/>
              <a:ea typeface="a블랙B" pitchFamily="18" charset="-127"/>
            </a:rPr>
            <a:t>OS 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파일 데이터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067BBF64-34A5-41BF-A75E-D62743159779}" type="parTrans" cxnId="{D09E2852-BDBE-41F4-ACDC-E04DB46AD55F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1F891913-272A-40A1-9B09-4A1DDF40250B}" type="sibTrans" cxnId="{D09E2852-BDBE-41F4-ACDC-E04DB46AD55F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C50EE1C-8A3E-43D7-BEBB-19593543A700}" type="pres">
      <dgm:prSet presAssocID="{62BDBB07-33BB-4694-8D5A-FF36C60A5D2A}" presName="Name0" presStyleCnt="0">
        <dgm:presLayoutVars>
          <dgm:dir/>
          <dgm:animLvl val="lvl"/>
          <dgm:resizeHandles val="exact"/>
        </dgm:presLayoutVars>
      </dgm:prSet>
      <dgm:spPr/>
    </dgm:pt>
    <dgm:pt modelId="{9E99E46B-A688-4BCF-BF4C-B54065079464}" type="pres">
      <dgm:prSet presAssocID="{F541406C-41BA-434D-831B-85626D72334C}" presName="composite" presStyleCnt="0"/>
      <dgm:spPr/>
    </dgm:pt>
    <dgm:pt modelId="{10EE5512-5495-44D6-8313-1E8C914D6B73}" type="pres">
      <dgm:prSet presAssocID="{F541406C-41BA-434D-831B-85626D72334C}" presName="parTx" presStyleLbl="alignNode1" presStyleIdx="0" presStyleCnt="1" custLinFactNeighborX="-28000" custLinFactNeighborY="-11853">
        <dgm:presLayoutVars>
          <dgm:chMax val="0"/>
          <dgm:chPref val="0"/>
          <dgm:bulletEnabled val="1"/>
        </dgm:presLayoutVars>
      </dgm:prSet>
      <dgm:spPr/>
    </dgm:pt>
    <dgm:pt modelId="{686390A2-BE67-46D7-B127-ED2C9621377D}" type="pres">
      <dgm:prSet presAssocID="{F541406C-41BA-434D-831B-85626D7233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30EC195-DBF2-4188-9904-17D8EF3EACFA}" srcId="{F541406C-41BA-434D-831B-85626D72334C}" destId="{CF9F2EDD-F383-4F6D-9765-276B6FE03DEB}" srcOrd="2" destOrd="0" parTransId="{C68A1C7C-E3B3-47C8-9641-45D8C909AF33}" sibTransId="{DFCDB786-F03C-4E59-93A4-4A18E034E261}"/>
    <dgm:cxn modelId="{F9FA07D8-0217-4AF1-BCE5-D1757630D6DB}" type="presOf" srcId="{F541406C-41BA-434D-831B-85626D72334C}" destId="{10EE5512-5495-44D6-8313-1E8C914D6B73}" srcOrd="0" destOrd="0" presId="urn:microsoft.com/office/officeart/2005/8/layout/hList1"/>
    <dgm:cxn modelId="{D09E2852-BDBE-41F4-ACDC-E04DB46AD55F}" srcId="{F541406C-41BA-434D-831B-85626D72334C}" destId="{2B1432B1-9680-471D-B4CF-906065529847}" srcOrd="1" destOrd="0" parTransId="{067BBF64-34A5-41BF-A75E-D62743159779}" sibTransId="{1F891913-272A-40A1-9B09-4A1DDF40250B}"/>
    <dgm:cxn modelId="{AA737FEB-3161-47BD-A40E-57F6B210B503}" type="presOf" srcId="{CF9F2EDD-F383-4F6D-9765-276B6FE03DEB}" destId="{686390A2-BE67-46D7-B127-ED2C9621377D}" srcOrd="0" destOrd="2" presId="urn:microsoft.com/office/officeart/2005/8/layout/hList1"/>
    <dgm:cxn modelId="{6A212717-748B-4068-9789-0F1F6300ABFD}" type="presOf" srcId="{62BDBB07-33BB-4694-8D5A-FF36C60A5D2A}" destId="{EC50EE1C-8A3E-43D7-BEBB-19593543A700}" srcOrd="0" destOrd="0" presId="urn:microsoft.com/office/officeart/2005/8/layout/hList1"/>
    <dgm:cxn modelId="{4BD99136-69C5-4A49-A9CA-1B895CBB6E3C}" srcId="{62BDBB07-33BB-4694-8D5A-FF36C60A5D2A}" destId="{F541406C-41BA-434D-831B-85626D72334C}" srcOrd="0" destOrd="0" parTransId="{080C96E4-A6E9-4EE8-A059-B8649936B6F9}" sibTransId="{E653BE35-72ED-4735-AAC5-F50810BEB9E3}"/>
    <dgm:cxn modelId="{4B95CD35-8B49-4825-9C1A-92DE4350A35B}" srcId="{F541406C-41BA-434D-831B-85626D72334C}" destId="{EFE257FC-0ABE-4C7B-9379-156CDD04C27A}" srcOrd="0" destOrd="0" parTransId="{55743327-F7F8-47A4-91D4-4A5234996038}" sibTransId="{E5B7FF4B-A842-42AD-8EE4-E2551A9AC728}"/>
    <dgm:cxn modelId="{14CC39E8-6613-4EB3-8AE6-E3439CACDE31}" type="presOf" srcId="{2B1432B1-9680-471D-B4CF-906065529847}" destId="{686390A2-BE67-46D7-B127-ED2C9621377D}" srcOrd="0" destOrd="1" presId="urn:microsoft.com/office/officeart/2005/8/layout/hList1"/>
    <dgm:cxn modelId="{02C264D9-DC31-47E2-B711-5B2927915D50}" type="presOf" srcId="{EFE257FC-0ABE-4C7B-9379-156CDD04C27A}" destId="{686390A2-BE67-46D7-B127-ED2C9621377D}" srcOrd="0" destOrd="0" presId="urn:microsoft.com/office/officeart/2005/8/layout/hList1"/>
    <dgm:cxn modelId="{87BF1769-D8A7-407E-B6D7-72AA847DA424}" type="presParOf" srcId="{EC50EE1C-8A3E-43D7-BEBB-19593543A700}" destId="{9E99E46B-A688-4BCF-BF4C-B54065079464}" srcOrd="0" destOrd="0" presId="urn:microsoft.com/office/officeart/2005/8/layout/hList1"/>
    <dgm:cxn modelId="{17232534-28E8-412E-8D4E-AD28F374CAE3}" type="presParOf" srcId="{9E99E46B-A688-4BCF-BF4C-B54065079464}" destId="{10EE5512-5495-44D6-8313-1E8C914D6B73}" srcOrd="0" destOrd="0" presId="urn:microsoft.com/office/officeart/2005/8/layout/hList1"/>
    <dgm:cxn modelId="{F7753338-F99F-4BDE-ADD5-E9478C0D9A0A}" type="presParOf" srcId="{9E99E46B-A688-4BCF-BF4C-B54065079464}" destId="{686390A2-BE67-46D7-B127-ED2C962137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BDBB07-33BB-4694-8D5A-FF36C60A5D2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F541406C-41BA-434D-831B-85626D72334C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데이터 로딩 방법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080C96E4-A6E9-4EE8-A059-B8649936B6F9}" type="parTrans" cxnId="{4BD99136-69C5-4A49-A9CA-1B895CBB6E3C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653BE35-72ED-4735-AAC5-F50810BEB9E3}" type="sibTrans" cxnId="{4BD99136-69C5-4A49-A9CA-1B895CBB6E3C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FE257FC-0ABE-4C7B-9379-156CDD04C27A}">
      <dgm:prSet phldrT="[텍스트]" custT="1"/>
      <dgm:spPr/>
      <dgm:t>
        <a:bodyPr/>
        <a:lstStyle/>
        <a:p>
          <a:pPr latinLnBrk="1"/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무비렌즈 </a:t>
          </a:r>
          <a:r>
            <a:rPr lang="ko-KR" altLang="en-US" sz="2000" dirty="0" err="1" smtClean="0">
              <a:latin typeface="a블랙B" pitchFamily="18" charset="-127"/>
              <a:ea typeface="a블랙B" pitchFamily="18" charset="-127"/>
            </a:rPr>
            <a:t>아카이브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 서버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55743327-F7F8-47A4-91D4-4A5234996038}" type="parTrans" cxnId="{4B95CD35-8B49-4825-9C1A-92DE4350A35B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5B7FF4B-A842-42AD-8EE4-E2551A9AC728}" type="sibTrans" cxnId="{4B95CD35-8B49-4825-9C1A-92DE4350A35B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CF9F2EDD-F383-4F6D-9765-276B6FE03DEB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>
              <a:latin typeface="a블랙B" pitchFamily="18" charset="-127"/>
              <a:ea typeface="a블랙B" pitchFamily="18" charset="-127"/>
            </a:rPr>
            <a:t>판다스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 </a:t>
          </a:r>
          <a:r>
            <a:rPr lang="en-US" altLang="ko-KR" sz="2000" dirty="0" err="1" smtClean="0">
              <a:latin typeface="a블랙B" pitchFamily="18" charset="-127"/>
              <a:ea typeface="a블랙B" pitchFamily="18" charset="-127"/>
            </a:rPr>
            <a:t>DataFrame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C68A1C7C-E3B3-47C8-9641-45D8C909AF33}" type="parTrans" cxnId="{530EC195-DBF2-4188-9904-17D8EF3EACFA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DFCDB786-F03C-4E59-93A4-4A18E034E261}" type="sibTrans" cxnId="{530EC195-DBF2-4188-9904-17D8EF3EACFA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2B1432B1-9680-471D-B4CF-906065529847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a블랙B" pitchFamily="18" charset="-127"/>
              <a:ea typeface="a블랙B" pitchFamily="18" charset="-127"/>
            </a:rPr>
            <a:t>OS </a:t>
          </a:r>
          <a:r>
            <a:rPr lang="ko-KR" altLang="en-US" sz="2000" dirty="0" smtClean="0">
              <a:latin typeface="a블랙B" pitchFamily="18" charset="-127"/>
              <a:ea typeface="a블랙B" pitchFamily="18" charset="-127"/>
            </a:rPr>
            <a:t>파일 데이터</a:t>
          </a:r>
          <a:endParaRPr lang="ko-KR" altLang="en-US" sz="2000" dirty="0">
            <a:latin typeface="a블랙B" pitchFamily="18" charset="-127"/>
            <a:ea typeface="a블랙B" pitchFamily="18" charset="-127"/>
          </a:endParaRPr>
        </a:p>
      </dgm:t>
    </dgm:pt>
    <dgm:pt modelId="{067BBF64-34A5-41BF-A75E-D62743159779}" type="parTrans" cxnId="{D09E2852-BDBE-41F4-ACDC-E04DB46AD55F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1F891913-272A-40A1-9B09-4A1DDF40250B}" type="sibTrans" cxnId="{D09E2852-BDBE-41F4-ACDC-E04DB46AD55F}">
      <dgm:prSet/>
      <dgm:spPr/>
      <dgm:t>
        <a:bodyPr/>
        <a:lstStyle/>
        <a:p>
          <a:pPr latinLnBrk="1"/>
          <a:endParaRPr lang="ko-KR" altLang="en-US" sz="1050">
            <a:latin typeface="a블랙B" pitchFamily="18" charset="-127"/>
            <a:ea typeface="a블랙B" pitchFamily="18" charset="-127"/>
          </a:endParaRPr>
        </a:p>
      </dgm:t>
    </dgm:pt>
    <dgm:pt modelId="{EC50EE1C-8A3E-43D7-BEBB-19593543A700}" type="pres">
      <dgm:prSet presAssocID="{62BDBB07-33BB-4694-8D5A-FF36C60A5D2A}" presName="Name0" presStyleCnt="0">
        <dgm:presLayoutVars>
          <dgm:dir/>
          <dgm:animLvl val="lvl"/>
          <dgm:resizeHandles val="exact"/>
        </dgm:presLayoutVars>
      </dgm:prSet>
      <dgm:spPr/>
    </dgm:pt>
    <dgm:pt modelId="{9E99E46B-A688-4BCF-BF4C-B54065079464}" type="pres">
      <dgm:prSet presAssocID="{F541406C-41BA-434D-831B-85626D72334C}" presName="composite" presStyleCnt="0"/>
      <dgm:spPr/>
    </dgm:pt>
    <dgm:pt modelId="{10EE5512-5495-44D6-8313-1E8C914D6B73}" type="pres">
      <dgm:prSet presAssocID="{F541406C-41BA-434D-831B-85626D72334C}" presName="parTx" presStyleLbl="alignNode1" presStyleIdx="0" presStyleCnt="1" custLinFactNeighborX="-28000" custLinFactNeighborY="-11853">
        <dgm:presLayoutVars>
          <dgm:chMax val="0"/>
          <dgm:chPref val="0"/>
          <dgm:bulletEnabled val="1"/>
        </dgm:presLayoutVars>
      </dgm:prSet>
      <dgm:spPr/>
    </dgm:pt>
    <dgm:pt modelId="{686390A2-BE67-46D7-B127-ED2C9621377D}" type="pres">
      <dgm:prSet presAssocID="{F541406C-41BA-434D-831B-85626D7233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BD99136-69C5-4A49-A9CA-1B895CBB6E3C}" srcId="{62BDBB07-33BB-4694-8D5A-FF36C60A5D2A}" destId="{F541406C-41BA-434D-831B-85626D72334C}" srcOrd="0" destOrd="0" parTransId="{080C96E4-A6E9-4EE8-A059-B8649936B6F9}" sibTransId="{E653BE35-72ED-4735-AAC5-F50810BEB9E3}"/>
    <dgm:cxn modelId="{4B95CD35-8B49-4825-9C1A-92DE4350A35B}" srcId="{F541406C-41BA-434D-831B-85626D72334C}" destId="{EFE257FC-0ABE-4C7B-9379-156CDD04C27A}" srcOrd="0" destOrd="0" parTransId="{55743327-F7F8-47A4-91D4-4A5234996038}" sibTransId="{E5B7FF4B-A842-42AD-8EE4-E2551A9AC728}"/>
    <dgm:cxn modelId="{F26C3B1F-261C-4AD4-AA38-7F4CA88A21FF}" type="presOf" srcId="{62BDBB07-33BB-4694-8D5A-FF36C60A5D2A}" destId="{EC50EE1C-8A3E-43D7-BEBB-19593543A700}" srcOrd="0" destOrd="0" presId="urn:microsoft.com/office/officeart/2005/8/layout/hList1"/>
    <dgm:cxn modelId="{DF1A8981-8E6B-463B-820D-B555D810D33D}" type="presOf" srcId="{EFE257FC-0ABE-4C7B-9379-156CDD04C27A}" destId="{686390A2-BE67-46D7-B127-ED2C9621377D}" srcOrd="0" destOrd="0" presId="urn:microsoft.com/office/officeart/2005/8/layout/hList1"/>
    <dgm:cxn modelId="{7590E24C-610F-4741-8891-E1CBFC7C903F}" type="presOf" srcId="{2B1432B1-9680-471D-B4CF-906065529847}" destId="{686390A2-BE67-46D7-B127-ED2C9621377D}" srcOrd="0" destOrd="1" presId="urn:microsoft.com/office/officeart/2005/8/layout/hList1"/>
    <dgm:cxn modelId="{530EC195-DBF2-4188-9904-17D8EF3EACFA}" srcId="{F541406C-41BA-434D-831B-85626D72334C}" destId="{CF9F2EDD-F383-4F6D-9765-276B6FE03DEB}" srcOrd="2" destOrd="0" parTransId="{C68A1C7C-E3B3-47C8-9641-45D8C909AF33}" sibTransId="{DFCDB786-F03C-4E59-93A4-4A18E034E261}"/>
    <dgm:cxn modelId="{36C7B0C3-2858-43F5-A281-23CC76A4B098}" type="presOf" srcId="{CF9F2EDD-F383-4F6D-9765-276B6FE03DEB}" destId="{686390A2-BE67-46D7-B127-ED2C9621377D}" srcOrd="0" destOrd="2" presId="urn:microsoft.com/office/officeart/2005/8/layout/hList1"/>
    <dgm:cxn modelId="{D09E2852-BDBE-41F4-ACDC-E04DB46AD55F}" srcId="{F541406C-41BA-434D-831B-85626D72334C}" destId="{2B1432B1-9680-471D-B4CF-906065529847}" srcOrd="1" destOrd="0" parTransId="{067BBF64-34A5-41BF-A75E-D62743159779}" sibTransId="{1F891913-272A-40A1-9B09-4A1DDF40250B}"/>
    <dgm:cxn modelId="{31178308-A7CF-4B0A-908D-90B06342CCB6}" type="presOf" srcId="{F541406C-41BA-434D-831B-85626D72334C}" destId="{10EE5512-5495-44D6-8313-1E8C914D6B73}" srcOrd="0" destOrd="0" presId="urn:microsoft.com/office/officeart/2005/8/layout/hList1"/>
    <dgm:cxn modelId="{B3E0CFF5-FD02-4BA8-8BCA-A9CB53D29FD6}" type="presParOf" srcId="{EC50EE1C-8A3E-43D7-BEBB-19593543A700}" destId="{9E99E46B-A688-4BCF-BF4C-B54065079464}" srcOrd="0" destOrd="0" presId="urn:microsoft.com/office/officeart/2005/8/layout/hList1"/>
    <dgm:cxn modelId="{701BCED4-D89D-4869-8DA5-C7356B21BF57}" type="presParOf" srcId="{9E99E46B-A688-4BCF-BF4C-B54065079464}" destId="{10EE5512-5495-44D6-8313-1E8C914D6B73}" srcOrd="0" destOrd="0" presId="urn:microsoft.com/office/officeart/2005/8/layout/hList1"/>
    <dgm:cxn modelId="{1E15C663-3C8E-4595-86C7-3CC7C5927CD5}" type="presParOf" srcId="{9E99E46B-A688-4BCF-BF4C-B54065079464}" destId="{686390A2-BE67-46D7-B127-ED2C962137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39FF5-66D9-4920-850B-AB575B96F4A6}">
      <dsp:nvSpPr>
        <dsp:cNvPr id="0" name=""/>
        <dsp:cNvSpPr/>
      </dsp:nvSpPr>
      <dsp:spPr>
        <a:xfrm>
          <a:off x="4184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7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4184" y="210780"/>
        <a:ext cx="1297058" cy="1738678"/>
      </dsp:txXfrm>
    </dsp:sp>
    <dsp:sp modelId="{ACDF4252-F819-417D-BF0E-CB3DAC7CED8F}">
      <dsp:nvSpPr>
        <dsp:cNvPr id="0" name=""/>
        <dsp:cNvSpPr/>
      </dsp:nvSpPr>
      <dsp:spPr>
        <a:xfrm>
          <a:off x="1430948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430948" y="919284"/>
        <a:ext cx="274976" cy="321670"/>
      </dsp:txXfrm>
    </dsp:sp>
    <dsp:sp modelId="{1F3C1A86-34D8-4776-98A1-2C3B289C934E}">
      <dsp:nvSpPr>
        <dsp:cNvPr id="0" name=""/>
        <dsp:cNvSpPr/>
      </dsp:nvSpPr>
      <dsp:spPr>
        <a:xfrm>
          <a:off x="1820065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sz="1500" kern="1200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820065" y="210780"/>
        <a:ext cx="1297058" cy="1738678"/>
      </dsp:txXfrm>
    </dsp:sp>
    <dsp:sp modelId="{875D33D7-AFC6-4D64-9F0D-ABFE9782E5DD}">
      <dsp:nvSpPr>
        <dsp:cNvPr id="0" name=""/>
        <dsp:cNvSpPr/>
      </dsp:nvSpPr>
      <dsp:spPr>
        <a:xfrm>
          <a:off x="3246829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8609"/>
            <a:satOff val="-2214"/>
            <a:lumOff val="105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246829" y="919284"/>
        <a:ext cx="274976" cy="321670"/>
      </dsp:txXfrm>
    </dsp:sp>
    <dsp:sp modelId="{3B28D750-DD04-45FB-9B00-3B640DD332AC}">
      <dsp:nvSpPr>
        <dsp:cNvPr id="0" name=""/>
        <dsp:cNvSpPr/>
      </dsp:nvSpPr>
      <dsp:spPr>
        <a:xfrm>
          <a:off x="3635946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635946" y="210780"/>
        <a:ext cx="1297058" cy="1738678"/>
      </dsp:txXfrm>
    </dsp:sp>
    <dsp:sp modelId="{630079ED-337D-49D6-B9D0-7C7CE01D1325}">
      <dsp:nvSpPr>
        <dsp:cNvPr id="0" name=""/>
        <dsp:cNvSpPr/>
      </dsp:nvSpPr>
      <dsp:spPr>
        <a:xfrm>
          <a:off x="5062710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7218"/>
            <a:satOff val="-4428"/>
            <a:lumOff val="211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062710" y="919284"/>
        <a:ext cx="274976" cy="321670"/>
      </dsp:txXfrm>
    </dsp:sp>
    <dsp:sp modelId="{183783D4-44C9-4FF9-BAFB-7F221039A7A7}">
      <dsp:nvSpPr>
        <dsp:cNvPr id="0" name=""/>
        <dsp:cNvSpPr/>
      </dsp:nvSpPr>
      <dsp:spPr>
        <a:xfrm>
          <a:off x="5451828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451828" y="210780"/>
        <a:ext cx="1297058" cy="1738678"/>
      </dsp:txXfrm>
    </dsp:sp>
    <dsp:sp modelId="{6DC74D40-B5B1-430C-9CC7-82DC7D6CE6C1}">
      <dsp:nvSpPr>
        <dsp:cNvPr id="0" name=""/>
        <dsp:cNvSpPr/>
      </dsp:nvSpPr>
      <dsp:spPr>
        <a:xfrm>
          <a:off x="6878592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65827"/>
            <a:satOff val="-6642"/>
            <a:lumOff val="31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6878592" y="919284"/>
        <a:ext cx="274976" cy="321670"/>
      </dsp:txXfrm>
    </dsp:sp>
    <dsp:sp modelId="{F30E302F-6A31-4FDD-87BA-DEC0A858C8C2}">
      <dsp:nvSpPr>
        <dsp:cNvPr id="0" name=""/>
        <dsp:cNvSpPr/>
      </dsp:nvSpPr>
      <dsp:spPr>
        <a:xfrm>
          <a:off x="7267709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sp:txBody>
      <dsp:txXfrm>
        <a:off x="7267709" y="210780"/>
        <a:ext cx="1297058" cy="17386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39FF5-66D9-4920-850B-AB575B96F4A6}">
      <dsp:nvSpPr>
        <dsp:cNvPr id="0" name=""/>
        <dsp:cNvSpPr/>
      </dsp:nvSpPr>
      <dsp:spPr>
        <a:xfrm>
          <a:off x="4184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4184" y="210780"/>
        <a:ext cx="1297058" cy="1738678"/>
      </dsp:txXfrm>
    </dsp:sp>
    <dsp:sp modelId="{ACDF4252-F819-417D-BF0E-CB3DAC7CED8F}">
      <dsp:nvSpPr>
        <dsp:cNvPr id="0" name=""/>
        <dsp:cNvSpPr/>
      </dsp:nvSpPr>
      <dsp:spPr>
        <a:xfrm>
          <a:off x="1430948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430948" y="919284"/>
        <a:ext cx="274976" cy="321670"/>
      </dsp:txXfrm>
    </dsp:sp>
    <dsp:sp modelId="{1F3C1A86-34D8-4776-98A1-2C3B289C934E}">
      <dsp:nvSpPr>
        <dsp:cNvPr id="0" name=""/>
        <dsp:cNvSpPr/>
      </dsp:nvSpPr>
      <dsp:spPr>
        <a:xfrm>
          <a:off x="1820065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sz="1500" kern="1200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820065" y="210780"/>
        <a:ext cx="1297058" cy="1738678"/>
      </dsp:txXfrm>
    </dsp:sp>
    <dsp:sp modelId="{875D33D7-AFC6-4D64-9F0D-ABFE9782E5DD}">
      <dsp:nvSpPr>
        <dsp:cNvPr id="0" name=""/>
        <dsp:cNvSpPr/>
      </dsp:nvSpPr>
      <dsp:spPr>
        <a:xfrm>
          <a:off x="3246829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8609"/>
            <a:satOff val="-2214"/>
            <a:lumOff val="105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246829" y="919284"/>
        <a:ext cx="274976" cy="321670"/>
      </dsp:txXfrm>
    </dsp:sp>
    <dsp:sp modelId="{3B28D750-DD04-45FB-9B00-3B640DD332AC}">
      <dsp:nvSpPr>
        <dsp:cNvPr id="0" name=""/>
        <dsp:cNvSpPr/>
      </dsp:nvSpPr>
      <dsp:spPr>
        <a:xfrm>
          <a:off x="3635946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635946" y="210780"/>
        <a:ext cx="1297058" cy="1738678"/>
      </dsp:txXfrm>
    </dsp:sp>
    <dsp:sp modelId="{630079ED-337D-49D6-B9D0-7C7CE01D1325}">
      <dsp:nvSpPr>
        <dsp:cNvPr id="0" name=""/>
        <dsp:cNvSpPr/>
      </dsp:nvSpPr>
      <dsp:spPr>
        <a:xfrm>
          <a:off x="5062710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7218"/>
            <a:satOff val="-4428"/>
            <a:lumOff val="211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062710" y="919284"/>
        <a:ext cx="274976" cy="321670"/>
      </dsp:txXfrm>
    </dsp:sp>
    <dsp:sp modelId="{183783D4-44C9-4FF9-BAFB-7F221039A7A7}">
      <dsp:nvSpPr>
        <dsp:cNvPr id="0" name=""/>
        <dsp:cNvSpPr/>
      </dsp:nvSpPr>
      <dsp:spPr>
        <a:xfrm>
          <a:off x="5451828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451828" y="210780"/>
        <a:ext cx="1297058" cy="1738678"/>
      </dsp:txXfrm>
    </dsp:sp>
    <dsp:sp modelId="{6DC74D40-B5B1-430C-9CC7-82DC7D6CE6C1}">
      <dsp:nvSpPr>
        <dsp:cNvPr id="0" name=""/>
        <dsp:cNvSpPr/>
      </dsp:nvSpPr>
      <dsp:spPr>
        <a:xfrm>
          <a:off x="6878592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65827"/>
            <a:satOff val="-6642"/>
            <a:lumOff val="31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6878592" y="919284"/>
        <a:ext cx="274976" cy="321670"/>
      </dsp:txXfrm>
    </dsp:sp>
    <dsp:sp modelId="{F30E302F-6A31-4FDD-87BA-DEC0A858C8C2}">
      <dsp:nvSpPr>
        <dsp:cNvPr id="0" name=""/>
        <dsp:cNvSpPr/>
      </dsp:nvSpPr>
      <dsp:spPr>
        <a:xfrm>
          <a:off x="7267709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sp:txBody>
      <dsp:txXfrm>
        <a:off x="7267709" y="210780"/>
        <a:ext cx="1297058" cy="173867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39FF5-66D9-4920-850B-AB575B96F4A6}">
      <dsp:nvSpPr>
        <dsp:cNvPr id="0" name=""/>
        <dsp:cNvSpPr/>
      </dsp:nvSpPr>
      <dsp:spPr>
        <a:xfrm>
          <a:off x="4184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4184" y="210780"/>
        <a:ext cx="1297058" cy="1738678"/>
      </dsp:txXfrm>
    </dsp:sp>
    <dsp:sp modelId="{ACDF4252-F819-417D-BF0E-CB3DAC7CED8F}">
      <dsp:nvSpPr>
        <dsp:cNvPr id="0" name=""/>
        <dsp:cNvSpPr/>
      </dsp:nvSpPr>
      <dsp:spPr>
        <a:xfrm>
          <a:off x="1430948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430948" y="919284"/>
        <a:ext cx="274976" cy="321670"/>
      </dsp:txXfrm>
    </dsp:sp>
    <dsp:sp modelId="{1F3C1A86-34D8-4776-98A1-2C3B289C934E}">
      <dsp:nvSpPr>
        <dsp:cNvPr id="0" name=""/>
        <dsp:cNvSpPr/>
      </dsp:nvSpPr>
      <dsp:spPr>
        <a:xfrm>
          <a:off x="1820065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sz="1500" kern="1200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820065" y="210780"/>
        <a:ext cx="1297058" cy="1738678"/>
      </dsp:txXfrm>
    </dsp:sp>
    <dsp:sp modelId="{875D33D7-AFC6-4D64-9F0D-ABFE9782E5DD}">
      <dsp:nvSpPr>
        <dsp:cNvPr id="0" name=""/>
        <dsp:cNvSpPr/>
      </dsp:nvSpPr>
      <dsp:spPr>
        <a:xfrm>
          <a:off x="3246829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8609"/>
            <a:satOff val="-2214"/>
            <a:lumOff val="105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246829" y="919284"/>
        <a:ext cx="274976" cy="321670"/>
      </dsp:txXfrm>
    </dsp:sp>
    <dsp:sp modelId="{3B28D750-DD04-45FB-9B00-3B640DD332AC}">
      <dsp:nvSpPr>
        <dsp:cNvPr id="0" name=""/>
        <dsp:cNvSpPr/>
      </dsp:nvSpPr>
      <dsp:spPr>
        <a:xfrm>
          <a:off x="3635946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635946" y="210780"/>
        <a:ext cx="1297058" cy="1738678"/>
      </dsp:txXfrm>
    </dsp:sp>
    <dsp:sp modelId="{630079ED-337D-49D6-B9D0-7C7CE01D1325}">
      <dsp:nvSpPr>
        <dsp:cNvPr id="0" name=""/>
        <dsp:cNvSpPr/>
      </dsp:nvSpPr>
      <dsp:spPr>
        <a:xfrm>
          <a:off x="5062710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7218"/>
            <a:satOff val="-4428"/>
            <a:lumOff val="211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062710" y="919284"/>
        <a:ext cx="274976" cy="321670"/>
      </dsp:txXfrm>
    </dsp:sp>
    <dsp:sp modelId="{183783D4-44C9-4FF9-BAFB-7F221039A7A7}">
      <dsp:nvSpPr>
        <dsp:cNvPr id="0" name=""/>
        <dsp:cNvSpPr/>
      </dsp:nvSpPr>
      <dsp:spPr>
        <a:xfrm>
          <a:off x="5451828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451828" y="210780"/>
        <a:ext cx="1297058" cy="1738678"/>
      </dsp:txXfrm>
    </dsp:sp>
    <dsp:sp modelId="{6DC74D40-B5B1-430C-9CC7-82DC7D6CE6C1}">
      <dsp:nvSpPr>
        <dsp:cNvPr id="0" name=""/>
        <dsp:cNvSpPr/>
      </dsp:nvSpPr>
      <dsp:spPr>
        <a:xfrm>
          <a:off x="6878592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65827"/>
            <a:satOff val="-6642"/>
            <a:lumOff val="31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6878592" y="919284"/>
        <a:ext cx="274976" cy="321670"/>
      </dsp:txXfrm>
    </dsp:sp>
    <dsp:sp modelId="{F30E302F-6A31-4FDD-87BA-DEC0A858C8C2}">
      <dsp:nvSpPr>
        <dsp:cNvPr id="0" name=""/>
        <dsp:cNvSpPr/>
      </dsp:nvSpPr>
      <dsp:spPr>
        <a:xfrm>
          <a:off x="7267709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sp:txBody>
      <dsp:txXfrm>
        <a:off x="7267709" y="210780"/>
        <a:ext cx="1297058" cy="173867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39FF5-66D9-4920-850B-AB575B96F4A6}">
      <dsp:nvSpPr>
        <dsp:cNvPr id="0" name=""/>
        <dsp:cNvSpPr/>
      </dsp:nvSpPr>
      <dsp:spPr>
        <a:xfrm>
          <a:off x="4184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4184" y="210780"/>
        <a:ext cx="1297058" cy="1738678"/>
      </dsp:txXfrm>
    </dsp:sp>
    <dsp:sp modelId="{ACDF4252-F819-417D-BF0E-CB3DAC7CED8F}">
      <dsp:nvSpPr>
        <dsp:cNvPr id="0" name=""/>
        <dsp:cNvSpPr/>
      </dsp:nvSpPr>
      <dsp:spPr>
        <a:xfrm>
          <a:off x="1430948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430948" y="919284"/>
        <a:ext cx="274976" cy="321670"/>
      </dsp:txXfrm>
    </dsp:sp>
    <dsp:sp modelId="{1F3C1A86-34D8-4776-98A1-2C3B289C934E}">
      <dsp:nvSpPr>
        <dsp:cNvPr id="0" name=""/>
        <dsp:cNvSpPr/>
      </dsp:nvSpPr>
      <dsp:spPr>
        <a:xfrm>
          <a:off x="1820065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sz="1500" kern="1200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820065" y="210780"/>
        <a:ext cx="1297058" cy="1738678"/>
      </dsp:txXfrm>
    </dsp:sp>
    <dsp:sp modelId="{875D33D7-AFC6-4D64-9F0D-ABFE9782E5DD}">
      <dsp:nvSpPr>
        <dsp:cNvPr id="0" name=""/>
        <dsp:cNvSpPr/>
      </dsp:nvSpPr>
      <dsp:spPr>
        <a:xfrm>
          <a:off x="3246829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8609"/>
            <a:satOff val="-2214"/>
            <a:lumOff val="105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246829" y="919284"/>
        <a:ext cx="274976" cy="321670"/>
      </dsp:txXfrm>
    </dsp:sp>
    <dsp:sp modelId="{3B28D750-DD04-45FB-9B00-3B640DD332AC}">
      <dsp:nvSpPr>
        <dsp:cNvPr id="0" name=""/>
        <dsp:cNvSpPr/>
      </dsp:nvSpPr>
      <dsp:spPr>
        <a:xfrm>
          <a:off x="3635946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635946" y="210780"/>
        <a:ext cx="1297058" cy="1738678"/>
      </dsp:txXfrm>
    </dsp:sp>
    <dsp:sp modelId="{630079ED-337D-49D6-B9D0-7C7CE01D1325}">
      <dsp:nvSpPr>
        <dsp:cNvPr id="0" name=""/>
        <dsp:cNvSpPr/>
      </dsp:nvSpPr>
      <dsp:spPr>
        <a:xfrm>
          <a:off x="5062710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7218"/>
            <a:satOff val="-4428"/>
            <a:lumOff val="211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062710" y="919284"/>
        <a:ext cx="274976" cy="321670"/>
      </dsp:txXfrm>
    </dsp:sp>
    <dsp:sp modelId="{183783D4-44C9-4FF9-BAFB-7F221039A7A7}">
      <dsp:nvSpPr>
        <dsp:cNvPr id="0" name=""/>
        <dsp:cNvSpPr/>
      </dsp:nvSpPr>
      <dsp:spPr>
        <a:xfrm>
          <a:off x="5451828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451828" y="210780"/>
        <a:ext cx="1297058" cy="1738678"/>
      </dsp:txXfrm>
    </dsp:sp>
    <dsp:sp modelId="{6DC74D40-B5B1-430C-9CC7-82DC7D6CE6C1}">
      <dsp:nvSpPr>
        <dsp:cNvPr id="0" name=""/>
        <dsp:cNvSpPr/>
      </dsp:nvSpPr>
      <dsp:spPr>
        <a:xfrm>
          <a:off x="6878592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65827"/>
            <a:satOff val="-6642"/>
            <a:lumOff val="31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6878592" y="919284"/>
        <a:ext cx="274976" cy="321670"/>
      </dsp:txXfrm>
    </dsp:sp>
    <dsp:sp modelId="{F30E302F-6A31-4FDD-87BA-DEC0A858C8C2}">
      <dsp:nvSpPr>
        <dsp:cNvPr id="0" name=""/>
        <dsp:cNvSpPr/>
      </dsp:nvSpPr>
      <dsp:spPr>
        <a:xfrm>
          <a:off x="7267709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sp:txBody>
      <dsp:txXfrm>
        <a:off x="7267709" y="210780"/>
        <a:ext cx="1297058" cy="173867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239FF5-66D9-4920-850B-AB575B96F4A6}">
      <dsp:nvSpPr>
        <dsp:cNvPr id="0" name=""/>
        <dsp:cNvSpPr/>
      </dsp:nvSpPr>
      <dsp:spPr>
        <a:xfrm>
          <a:off x="4184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데이터세트 로딩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4184" y="210780"/>
        <a:ext cx="1297058" cy="1738678"/>
      </dsp:txXfrm>
    </dsp:sp>
    <dsp:sp modelId="{ACDF4252-F819-417D-BF0E-CB3DAC7CED8F}">
      <dsp:nvSpPr>
        <dsp:cNvPr id="0" name=""/>
        <dsp:cNvSpPr/>
      </dsp:nvSpPr>
      <dsp:spPr>
        <a:xfrm>
          <a:off x="1430948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430948" y="919284"/>
        <a:ext cx="274976" cy="321670"/>
      </dsp:txXfrm>
    </dsp:sp>
    <dsp:sp modelId="{1F3C1A86-34D8-4776-98A1-2C3B289C934E}">
      <dsp:nvSpPr>
        <dsp:cNvPr id="0" name=""/>
        <dsp:cNvSpPr/>
      </dsp:nvSpPr>
      <dsp:spPr>
        <a:xfrm>
          <a:off x="1820065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SVD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잠재요인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협업 </a:t>
          </a:r>
          <a:r>
            <a:rPr lang="ko-KR" altLang="en-US" sz="1500" kern="1200" dirty="0" err="1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필터링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수행</a:t>
          </a:r>
          <a:endParaRPr lang="ko-KR" altLang="en-US" sz="1500" kern="1200" dirty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1820065" y="210780"/>
        <a:ext cx="1297058" cy="1738678"/>
      </dsp:txXfrm>
    </dsp:sp>
    <dsp:sp modelId="{875D33D7-AFC6-4D64-9F0D-ABFE9782E5DD}">
      <dsp:nvSpPr>
        <dsp:cNvPr id="0" name=""/>
        <dsp:cNvSpPr/>
      </dsp:nvSpPr>
      <dsp:spPr>
        <a:xfrm>
          <a:off x="3246829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8609"/>
            <a:satOff val="-2214"/>
            <a:lumOff val="105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246829" y="919284"/>
        <a:ext cx="274976" cy="321670"/>
      </dsp:txXfrm>
    </dsp:sp>
    <dsp:sp modelId="{3B28D750-DD04-45FB-9B00-3B640DD332AC}">
      <dsp:nvSpPr>
        <dsp:cNvPr id="0" name=""/>
        <dsp:cNvSpPr/>
      </dsp:nvSpPr>
      <dsp:spPr>
        <a:xfrm>
          <a:off x="3635946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학습된 추천 알고리즘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기반으로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Test data set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 수행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3635946" y="210780"/>
        <a:ext cx="1297058" cy="1738678"/>
      </dsp:txXfrm>
    </dsp:sp>
    <dsp:sp modelId="{630079ED-337D-49D6-B9D0-7C7CE01D1325}">
      <dsp:nvSpPr>
        <dsp:cNvPr id="0" name=""/>
        <dsp:cNvSpPr/>
      </dsp:nvSpPr>
      <dsp:spPr>
        <a:xfrm>
          <a:off x="5062710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7218"/>
            <a:satOff val="-4428"/>
            <a:lumOff val="211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062710" y="919284"/>
        <a:ext cx="274976" cy="321670"/>
      </dsp:txXfrm>
    </dsp:sp>
    <dsp:sp modelId="{183783D4-44C9-4FF9-BAFB-7F221039A7A7}">
      <dsp:nvSpPr>
        <dsp:cNvPr id="0" name=""/>
        <dsp:cNvSpPr/>
      </dsp:nvSpPr>
      <dsp:spPr>
        <a:xfrm>
          <a:off x="5451828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Predict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이용하여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추천예측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5451828" y="210780"/>
        <a:ext cx="1297058" cy="1738678"/>
      </dsp:txXfrm>
    </dsp:sp>
    <dsp:sp modelId="{6DC74D40-B5B1-430C-9CC7-82DC7D6CE6C1}">
      <dsp:nvSpPr>
        <dsp:cNvPr id="0" name=""/>
        <dsp:cNvSpPr/>
      </dsp:nvSpPr>
      <dsp:spPr>
        <a:xfrm>
          <a:off x="6878592" y="919284"/>
          <a:ext cx="274976" cy="321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65827"/>
            <a:satOff val="-6642"/>
            <a:lumOff val="317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</dsp:txBody>
      <dsp:txXfrm>
        <a:off x="6878592" y="919284"/>
        <a:ext cx="274976" cy="321670"/>
      </dsp:txXfrm>
    </dsp:sp>
    <dsp:sp modelId="{F30E302F-6A31-4FDD-87BA-DEC0A858C8C2}">
      <dsp:nvSpPr>
        <dsp:cNvPr id="0" name=""/>
        <dsp:cNvSpPr/>
      </dsp:nvSpPr>
      <dsp:spPr>
        <a:xfrm>
          <a:off x="7267709" y="210780"/>
          <a:ext cx="1297058" cy="173867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추천 예측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평점과 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실제 평점과</a:t>
          </a:r>
          <a:endParaRPr lang="en-US" altLang="ko-KR" sz="1500" kern="1200" dirty="0" smtClean="0">
            <a:solidFill>
              <a:schemeClr val="tx1"/>
            </a:solidFill>
            <a:latin typeface="-윤고딕320" pitchFamily="18" charset="-127"/>
            <a:ea typeface="-윤고딕320" pitchFamily="18" charset="-127"/>
          </a:endParaRP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 차이 평가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(RMSE </a:t>
          </a:r>
          <a:r>
            <a:rPr lang="ko-KR" altLang="en-US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이용</a:t>
          </a:r>
          <a:r>
            <a:rPr lang="en-US" altLang="ko-KR" sz="1500" kern="1200" dirty="0" smtClean="0">
              <a:solidFill>
                <a:schemeClr val="tx1"/>
              </a:solidFill>
              <a:latin typeface="-윤고딕320" pitchFamily="18" charset="-127"/>
              <a:ea typeface="-윤고딕320" pitchFamily="18" charset="-127"/>
            </a:rPr>
            <a:t>)</a:t>
          </a:r>
        </a:p>
      </dsp:txBody>
      <dsp:txXfrm>
        <a:off x="7267709" y="210780"/>
        <a:ext cx="1297058" cy="173867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EE5512-5495-44D6-8313-1E8C914D6B73}">
      <dsp:nvSpPr>
        <dsp:cNvPr id="0" name=""/>
        <dsp:cNvSpPr/>
      </dsp:nvSpPr>
      <dsp:spPr>
        <a:xfrm>
          <a:off x="0" y="0"/>
          <a:ext cx="3600400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데이터 로딩 방법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</dsp:txBody>
      <dsp:txXfrm>
        <a:off x="0" y="0"/>
        <a:ext cx="3600400" cy="720000"/>
      </dsp:txXfrm>
    </dsp:sp>
    <dsp:sp modelId="{686390A2-BE67-46D7-B127-ED2C9621377D}">
      <dsp:nvSpPr>
        <dsp:cNvPr id="0" name=""/>
        <dsp:cNvSpPr/>
      </dsp:nvSpPr>
      <dsp:spPr>
        <a:xfrm>
          <a:off x="0" y="733330"/>
          <a:ext cx="3600400" cy="12695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무비렌즈 </a:t>
          </a:r>
          <a:r>
            <a:rPr lang="ko-KR" altLang="en-US" sz="2000" kern="1200" dirty="0" err="1" smtClean="0">
              <a:latin typeface="a블랙B" pitchFamily="18" charset="-127"/>
              <a:ea typeface="a블랙B" pitchFamily="18" charset="-127"/>
            </a:rPr>
            <a:t>아카이브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 서버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a블랙B" pitchFamily="18" charset="-127"/>
              <a:ea typeface="a블랙B" pitchFamily="18" charset="-127"/>
            </a:rPr>
            <a:t>OS 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파일 데이터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>
              <a:latin typeface="a블랙B" pitchFamily="18" charset="-127"/>
              <a:ea typeface="a블랙B" pitchFamily="18" charset="-127"/>
            </a:rPr>
            <a:t>판다스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 </a:t>
          </a:r>
          <a:r>
            <a:rPr lang="en-US" altLang="ko-KR" sz="2000" kern="1200" dirty="0" err="1" smtClean="0">
              <a:latin typeface="a블랙B" pitchFamily="18" charset="-127"/>
              <a:ea typeface="a블랙B" pitchFamily="18" charset="-127"/>
            </a:rPr>
            <a:t>DataFrame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</dsp:txBody>
      <dsp:txXfrm>
        <a:off x="0" y="733330"/>
        <a:ext cx="3600400" cy="126956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EE5512-5495-44D6-8313-1E8C914D6B73}">
      <dsp:nvSpPr>
        <dsp:cNvPr id="0" name=""/>
        <dsp:cNvSpPr/>
      </dsp:nvSpPr>
      <dsp:spPr>
        <a:xfrm>
          <a:off x="0" y="0"/>
          <a:ext cx="3600400" cy="720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데이터 로딩 방법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</dsp:txBody>
      <dsp:txXfrm>
        <a:off x="0" y="0"/>
        <a:ext cx="3600400" cy="720000"/>
      </dsp:txXfrm>
    </dsp:sp>
    <dsp:sp modelId="{686390A2-BE67-46D7-B127-ED2C9621377D}">
      <dsp:nvSpPr>
        <dsp:cNvPr id="0" name=""/>
        <dsp:cNvSpPr/>
      </dsp:nvSpPr>
      <dsp:spPr>
        <a:xfrm>
          <a:off x="0" y="733330"/>
          <a:ext cx="3600400" cy="126956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무비렌즈 </a:t>
          </a:r>
          <a:r>
            <a:rPr lang="ko-KR" altLang="en-US" sz="2000" kern="1200" dirty="0" err="1" smtClean="0">
              <a:latin typeface="a블랙B" pitchFamily="18" charset="-127"/>
              <a:ea typeface="a블랙B" pitchFamily="18" charset="-127"/>
            </a:rPr>
            <a:t>아카이브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 서버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>
              <a:latin typeface="a블랙B" pitchFamily="18" charset="-127"/>
              <a:ea typeface="a블랙B" pitchFamily="18" charset="-127"/>
            </a:rPr>
            <a:t>OS 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파일 데이터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>
              <a:latin typeface="a블랙B" pitchFamily="18" charset="-127"/>
              <a:ea typeface="a블랙B" pitchFamily="18" charset="-127"/>
            </a:rPr>
            <a:t>판다스</a:t>
          </a:r>
          <a:r>
            <a:rPr lang="ko-KR" altLang="en-US" sz="2000" kern="1200" dirty="0" smtClean="0">
              <a:latin typeface="a블랙B" pitchFamily="18" charset="-127"/>
              <a:ea typeface="a블랙B" pitchFamily="18" charset="-127"/>
            </a:rPr>
            <a:t> </a:t>
          </a:r>
          <a:r>
            <a:rPr lang="en-US" altLang="ko-KR" sz="2000" kern="1200" dirty="0" err="1" smtClean="0">
              <a:latin typeface="a블랙B" pitchFamily="18" charset="-127"/>
              <a:ea typeface="a블랙B" pitchFamily="18" charset="-127"/>
            </a:rPr>
            <a:t>DataFrame</a:t>
          </a:r>
          <a:endParaRPr lang="ko-KR" altLang="en-US" sz="2000" kern="1200" dirty="0">
            <a:latin typeface="a블랙B" pitchFamily="18" charset="-127"/>
            <a:ea typeface="a블랙B" pitchFamily="18" charset="-127"/>
          </a:endParaRPr>
        </a:p>
      </dsp:txBody>
      <dsp:txXfrm>
        <a:off x="0" y="733330"/>
        <a:ext cx="3600400" cy="1269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D74C1-AF79-4648-85DB-183F1871895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D4CCA-117E-451A-A7F8-D8987E6123D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D4CCA-117E-451A-A7F8-D8987E6123DB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DD03-9D8A-4188-B7D9-3A674A5A86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7B25-C152-4A01-899D-00E34F00CC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barnabas40.tistory.com%2F1400&amp;psig=AOvVaw1eedpPSJugsureeQi0QHgR&amp;ust=1585284120740000&amp;source=images&amp;cd=vfe&amp;ved=0CAIQjRxqFwoTCIjCz9upt-gCFQAAAAAdAAAAABA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9-8.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파이썬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추천 시스템 패키지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/>
            </a:r>
            <a:br>
              <a:rPr lang="en-US" altLang="ko-KR" dirty="0" smtClean="0">
                <a:latin typeface="-윤고딕330" pitchFamily="18" charset="-127"/>
                <a:ea typeface="-윤고딕330" pitchFamily="18" charset="-127"/>
              </a:rPr>
            </a:b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- Surprise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0272" y="5517232"/>
            <a:ext cx="1728192" cy="432048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-윤고딕330" pitchFamily="18" charset="-127"/>
                <a:ea typeface="-윤고딕330" pitchFamily="18" charset="-127"/>
              </a:rPr>
              <a:t>최보라</a:t>
            </a:r>
            <a:endParaRPr lang="ko-KR" altLang="en-US" sz="2000" dirty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4" name="그림 3" descr="쿠글로고_이미지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7824" y="5827344"/>
            <a:ext cx="3322712" cy="1030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980728"/>
          <a:ext cx="85689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6" y="3356992"/>
            <a:ext cx="4991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3. Surprise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모듈 소개</a:t>
            </a:r>
            <a:endParaRPr lang="ko-KR" altLang="en-US" sz="3600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51520" y="836712"/>
          <a:ext cx="360040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4068699" y="980728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dirty="0" smtClean="0">
                <a:latin typeface="a블랙B" pitchFamily="18" charset="-127"/>
                <a:ea typeface="a블랙B" pitchFamily="18" charset="-127"/>
              </a:rPr>
              <a:t>OS </a:t>
            </a:r>
            <a:r>
              <a:rPr lang="ko-KR" altLang="en-US" dirty="0" smtClean="0">
                <a:latin typeface="a블랙B" pitchFamily="18" charset="-127"/>
                <a:ea typeface="a블랙B" pitchFamily="18" charset="-127"/>
              </a:rPr>
              <a:t>파일 데이터</a:t>
            </a:r>
            <a:endParaRPr lang="ko-KR" altLang="en-US" dirty="0">
              <a:latin typeface="a블랙B" pitchFamily="18" charset="-127"/>
              <a:ea typeface="a블랙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0707" y="1484784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: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주의할 점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–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로딩되는 데이터 파일에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칼럼명을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가지는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헤더 문자열이 있으면 안됨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0707" y="2154342"/>
            <a:ext cx="4618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: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로딩 순서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– Reader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설정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-&gt; Reader Class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설정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3212976"/>
            <a:ext cx="87725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11560" y="2852936"/>
            <a:ext cx="4610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- OS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파일 데이터를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Surprise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데이터 세트로 로딩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83768" y="5373216"/>
            <a:ext cx="1008112" cy="216024"/>
          </a:xfrm>
          <a:prstGeom prst="rect">
            <a:avLst/>
          </a:prstGeom>
          <a:solidFill>
            <a:schemeClr val="accent5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64089" y="5877272"/>
            <a:ext cx="3816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line_format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칼럼을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순서대로 나열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sep :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칼럼을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분리하는 분리자</a:t>
            </a:r>
            <a:endParaRPr lang="en-US" altLang="ko-KR" sz="1400" dirty="0" smtClean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400" dirty="0" err="1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rating_scale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평점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값의 최소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~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최대 평점 설정</a:t>
            </a:r>
            <a:endParaRPr lang="en-US" altLang="ko-KR" sz="1400" dirty="0" smtClean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	 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en-US" altLang="ko-KR" sz="1400" dirty="0" err="1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rating_scale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=(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최소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최대</a:t>
            </a:r>
            <a:r>
              <a:rPr lang="en-US" altLang="ko-KR" sz="1400" dirty="0" smtClean="0">
                <a:solidFill>
                  <a:srgbClr val="FF0000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61115" y="5373216"/>
            <a:ext cx="1008112" cy="216024"/>
          </a:xfrm>
          <a:prstGeom prst="rect">
            <a:avLst/>
          </a:prstGeom>
          <a:solidFill>
            <a:schemeClr val="accent5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0152" y="5373216"/>
            <a:ext cx="360040" cy="216024"/>
          </a:xfrm>
          <a:prstGeom prst="rect">
            <a:avLst/>
          </a:prstGeom>
          <a:solidFill>
            <a:schemeClr val="accent5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3. Surprise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모듈 소개</a:t>
            </a:r>
            <a:endParaRPr lang="ko-KR" altLang="en-US" sz="3600" dirty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251520" y="836712"/>
          <a:ext cx="3600400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4068699" y="980728"/>
            <a:ext cx="2248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 err="1" smtClean="0">
                <a:latin typeface="a블랙B" pitchFamily="18" charset="-127"/>
                <a:ea typeface="a블랙B" pitchFamily="18" charset="-127"/>
              </a:rPr>
              <a:t>판다스</a:t>
            </a:r>
            <a:r>
              <a:rPr lang="ko-KR" altLang="en-US" dirty="0" smtClean="0">
                <a:latin typeface="a블랙B" pitchFamily="18" charset="-127"/>
                <a:ea typeface="a블랙B" pitchFamily="18" charset="-127"/>
              </a:rPr>
              <a:t> </a:t>
            </a:r>
            <a:r>
              <a:rPr lang="en-US" altLang="ko-KR" dirty="0" err="1" smtClean="0">
                <a:latin typeface="a블랙B" pitchFamily="18" charset="-127"/>
                <a:ea typeface="a블랙B" pitchFamily="18" charset="-127"/>
              </a:rPr>
              <a:t>DataFrame</a:t>
            </a:r>
            <a:endParaRPr lang="ko-KR" altLang="en-US" dirty="0">
              <a:latin typeface="a블랙B" pitchFamily="18" charset="-127"/>
              <a:ea typeface="a블랙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0707" y="1484784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: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주의할 점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–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사용자 아이디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아이템 아이디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,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평점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	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칼럼 순서를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지켜야함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140968"/>
            <a:ext cx="511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-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판다스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600" dirty="0" err="1" smtClean="0">
                <a:latin typeface="-윤고딕320" pitchFamily="18" charset="-127"/>
                <a:ea typeface="-윤고딕320" pitchFamily="18" charset="-127"/>
              </a:rPr>
              <a:t>DataFrame</a:t>
            </a:r>
            <a:r>
              <a:rPr lang="en-US" altLang="ko-KR" sz="1600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에서 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Surprise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데이터 세트로 로딩</a:t>
            </a:r>
            <a:endParaRPr lang="ko-KR" altLang="en-US" sz="1600" dirty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3645024"/>
            <a:ext cx="78676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4. Surprise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 알고리즘 클래스</a:t>
            </a:r>
            <a:endParaRPr lang="ko-KR" altLang="en-US" sz="3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95536" y="1340768"/>
          <a:ext cx="8136904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367"/>
                <a:gridCol w="57985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클래스명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설명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SVD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행렬 분해를 통한 잠재 요인협업 </a:t>
                      </a:r>
                      <a:r>
                        <a:rPr lang="ko-KR" altLang="en-US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필터링을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 위한 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SVD 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</a:t>
                      </a:r>
                      <a:endParaRPr lang="en-US" altLang="ko-KR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KNN Basic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최근접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 이웃 협업 </a:t>
                      </a:r>
                      <a:r>
                        <a:rPr lang="ko-KR" altLang="en-US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필터링을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 위한 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KNN 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알고리즘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.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Baseline</a:t>
                      </a:r>
                      <a:r>
                        <a:rPr lang="en-US" altLang="ko-KR" baseline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Only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사용자 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Bias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와 아이템 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Bias</a:t>
                      </a:r>
                      <a:r>
                        <a:rPr lang="ko-KR" altLang="en-US" dirty="0" smtClean="0">
                          <a:latin typeface="-윤고딕320" pitchFamily="18" charset="-127"/>
                          <a:ea typeface="-윤고딕320" pitchFamily="18" charset="-127"/>
                        </a:rPr>
                        <a:t>를 감안한 </a:t>
                      </a:r>
                      <a:r>
                        <a:rPr lang="en-US" altLang="ko-KR" dirty="0" smtClean="0">
                          <a:latin typeface="-윤고딕320" pitchFamily="18" charset="-127"/>
                          <a:ea typeface="-윤고딕320" pitchFamily="18" charset="-127"/>
                        </a:rPr>
                        <a:t>SGD</a:t>
                      </a:r>
                      <a:r>
                        <a:rPr lang="en-US" altLang="ko-KR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베이스라인   알고리즘</a:t>
                      </a:r>
                      <a:r>
                        <a:rPr lang="en-US" altLang="ko-KR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.</a:t>
                      </a:r>
                      <a:endParaRPr lang="ko-KR" altLang="en-US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908720"/>
            <a:ext cx="6381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-  Surprise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에서 추천예측을 위해 자주 사용되는 추천 알고리즘 클래스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4005065"/>
          <a:ext cx="8136904" cy="146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367"/>
                <a:gridCol w="5798537"/>
              </a:tblGrid>
              <a:tr h="31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파라미터명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내용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497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n_factors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잠재요인 </a:t>
                      </a:r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K</a:t>
                      </a:r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의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개수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. 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디폴트는 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100. 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커질수록 정확도가 높아질 수 있으나 </a:t>
                      </a:r>
                      <a:r>
                        <a:rPr lang="ko-KR" altLang="en-US" sz="1400" baseline="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과적합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문제가 발생할 수 있음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.</a:t>
                      </a:r>
                      <a:endParaRPr lang="en-US" altLang="ko-KR" sz="1400" dirty="0" smtClean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31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n_epochs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SGD(Stochastic Gradient Descent)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수행 시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반복횟수</a:t>
                      </a:r>
                      <a:r>
                        <a:rPr lang="en-US" altLang="ko-KR" sz="1400" baseline="0" dirty="0" smtClean="0">
                          <a:latin typeface="-윤고딕320" pitchFamily="18" charset="-127"/>
                          <a:ea typeface="-윤고딕320" pitchFamily="18" charset="-127"/>
                        </a:rPr>
                        <a:t>.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  <a:tr h="31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biased(</a:t>
                      </a:r>
                      <a:r>
                        <a:rPr lang="en-US" altLang="ko-KR" sz="1400" dirty="0" err="1" smtClean="0">
                          <a:latin typeface="-윤고딕320" pitchFamily="18" charset="-127"/>
                          <a:ea typeface="-윤고딕320" pitchFamily="18" charset="-127"/>
                        </a:rPr>
                        <a:t>bool</a:t>
                      </a:r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)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베이스라인</a:t>
                      </a:r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사용자 편향 적용 여부</a:t>
                      </a:r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. </a:t>
                      </a:r>
                      <a:r>
                        <a:rPr lang="ko-KR" altLang="en-US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디폴트는 </a:t>
                      </a:r>
                      <a:r>
                        <a:rPr lang="en-US" altLang="ko-KR" sz="1400" dirty="0" smtClean="0">
                          <a:latin typeface="-윤고딕320" pitchFamily="18" charset="-127"/>
                          <a:ea typeface="-윤고딕320" pitchFamily="18" charset="-127"/>
                        </a:rPr>
                        <a:t>True.</a:t>
                      </a:r>
                      <a:endParaRPr lang="ko-KR" altLang="en-US" sz="1400" dirty="0">
                        <a:latin typeface="-윤고딕320" pitchFamily="18" charset="-127"/>
                        <a:ea typeface="-윤고딕320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3501008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-  SVD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클래스의 입력 </a:t>
            </a:r>
            <a:r>
              <a:rPr lang="ko-KR" altLang="en-US" sz="1600" dirty="0" err="1" smtClean="0">
                <a:latin typeface="-윤고딕320" pitchFamily="18" charset="-127"/>
                <a:ea typeface="-윤고딕320" pitchFamily="18" charset="-127"/>
              </a:rPr>
              <a:t>파라미터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4. Surprise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 알고리즘 클래스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90872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- 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베이스라인 평점</a:t>
            </a:r>
            <a:endParaRPr lang="en-US" altLang="ko-KR" sz="1600" dirty="0" smtClean="0">
              <a:latin typeface="-윤고딕320" pitchFamily="18" charset="-127"/>
              <a:ea typeface="-윤고딕32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2060848"/>
            <a:ext cx="776792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1340768"/>
            <a:ext cx="792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: 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개인의 성향을 반영하여 아이템 평가에 편향성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(bias)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요소를 반영해 평점을 부과하는 것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.</a:t>
            </a:r>
            <a:endParaRPr lang="en-US" altLang="ko-KR" sz="1600" dirty="0">
              <a:latin typeface="-윤고딕320" pitchFamily="18" charset="-127"/>
              <a:ea typeface="-윤고딕320" pitchFamily="18" charset="-127"/>
            </a:endParaRPr>
          </a:p>
          <a:p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  : (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베이스라인 평점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) = (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전체 평균 평점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) + (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사용자 편향점수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) + (</a:t>
            </a:r>
            <a:r>
              <a:rPr lang="ko-KR" altLang="en-US" sz="1600" dirty="0" smtClean="0">
                <a:latin typeface="-윤고딕320" pitchFamily="18" charset="-127"/>
                <a:ea typeface="-윤고딕320" pitchFamily="18" charset="-127"/>
              </a:rPr>
              <a:t>아이템 편향점수</a:t>
            </a:r>
            <a:r>
              <a:rPr lang="en-US" altLang="ko-KR" sz="1600" dirty="0" smtClean="0">
                <a:latin typeface="-윤고딕320" pitchFamily="18" charset="-127"/>
                <a:ea typeface="-윤고딕320" pitchFamily="18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373217"/>
            <a:ext cx="8197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 IDEA : </a:t>
            </a:r>
            <a:r>
              <a:rPr lang="ko-KR" altLang="en-US" sz="2000" dirty="0" smtClean="0">
                <a:latin typeface="DX경필고딕B" pitchFamily="18" charset="-127"/>
                <a:ea typeface="DX경필고딕B" pitchFamily="18" charset="-127"/>
              </a:rPr>
              <a:t>원래 깐깐하게 점수를 주는 사람 </a:t>
            </a:r>
            <a:r>
              <a:rPr lang="en-US" altLang="ko-KR" dirty="0" err="1" smtClean="0">
                <a:latin typeface="DX경필고딕B" pitchFamily="18" charset="-127"/>
                <a:ea typeface="DX경필고딕B" pitchFamily="18" charset="-127"/>
              </a:rPr>
              <a:t>vs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 </a:t>
            </a:r>
            <a:r>
              <a:rPr lang="ko-KR" altLang="en-US" sz="2000" dirty="0" smtClean="0">
                <a:latin typeface="DX경필고딕B" pitchFamily="18" charset="-127"/>
                <a:ea typeface="DX경필고딕B" pitchFamily="18" charset="-127"/>
              </a:rPr>
              <a:t>원래 후하게 점수를 주는 사람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의</a:t>
            </a:r>
            <a:endParaRPr lang="en-US" altLang="ko-KR" dirty="0" smtClean="0">
              <a:latin typeface="DX경필고딕B" pitchFamily="18" charset="-127"/>
              <a:ea typeface="DX경필고딕B" pitchFamily="18" charset="-127"/>
            </a:endParaRPr>
          </a:p>
          <a:p>
            <a:pPr algn="ctr"/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점수</a:t>
            </a:r>
            <a:r>
              <a:rPr lang="ko-KR" altLang="en-US" dirty="0">
                <a:latin typeface="DX경필고딕B" pitchFamily="18" charset="-127"/>
                <a:ea typeface="DX경필고딕B" pitchFamily="18" charset="-127"/>
              </a:rPr>
              <a:t>를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 동일한 베이스라인으로 만들자</a:t>
            </a:r>
            <a:r>
              <a:rPr lang="en-US" altLang="ko-KR" dirty="0">
                <a:latin typeface="DX경필고딕B" pitchFamily="18" charset="-127"/>
                <a:ea typeface="DX경필고딕B" pitchFamily="18" charset="-127"/>
              </a:rPr>
              <a:t>!</a:t>
            </a:r>
            <a:endParaRPr lang="en-US" altLang="ko-KR" dirty="0" smtClean="0">
              <a:latin typeface="DX경필고딕B" pitchFamily="18" charset="-127"/>
              <a:ea typeface="DX경필고딕B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5.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교차검증과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하이퍼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파라미터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튜닝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700808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DX경필고딕B" pitchFamily="18" charset="-127"/>
                <a:ea typeface="DX경필고딕B" pitchFamily="18" charset="-127"/>
              </a:rPr>
              <a:t>cross_validate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(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알고리즘 객체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, 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데이터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, measures=[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성능평가방법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],</a:t>
            </a:r>
            <a:r>
              <a:rPr lang="en-US" altLang="ko-KR" sz="1600" dirty="0" err="1" smtClean="0">
                <a:latin typeface="DX경필고딕B" pitchFamily="18" charset="-127"/>
                <a:ea typeface="DX경필고딕B" pitchFamily="18" charset="-127"/>
              </a:rPr>
              <a:t>cv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=</a:t>
            </a:r>
            <a:r>
              <a:rPr lang="ko-KR" altLang="en-US" sz="1600" dirty="0" err="1" smtClean="0">
                <a:latin typeface="DX경필고딕B" pitchFamily="18" charset="-127"/>
                <a:ea typeface="DX경필고딕B" pitchFamily="18" charset="-127"/>
              </a:rPr>
              <a:t>폴드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 데이터 세트개수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)</a:t>
            </a:r>
            <a:endParaRPr lang="ko-KR" altLang="en-US" sz="1600" dirty="0">
              <a:latin typeface="DX경필고딕B" pitchFamily="18" charset="-127"/>
              <a:ea typeface="DX경필고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0872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사이킷런과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매우 유사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34076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*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교차검증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57344"/>
            <a:ext cx="6843489" cy="480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5.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교차검증과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하이퍼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파라미터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튜닝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700808"/>
            <a:ext cx="889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DX경필고딕B" pitchFamily="18" charset="-127"/>
                <a:ea typeface="DX경필고딕B" pitchFamily="18" charset="-127"/>
              </a:rPr>
              <a:t>GridSearchCV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(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알고리즘 유형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,</a:t>
            </a:r>
            <a:r>
              <a:rPr lang="en-US" altLang="ko-KR" sz="1600" dirty="0" err="1" smtClean="0">
                <a:latin typeface="DX경필고딕B" pitchFamily="18" charset="-127"/>
                <a:ea typeface="DX경필고딕B" pitchFamily="18" charset="-127"/>
              </a:rPr>
              <a:t>params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, measures=[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성능평가방법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],</a:t>
            </a:r>
            <a:r>
              <a:rPr lang="en-US" altLang="ko-KR" sz="1600" dirty="0" err="1" smtClean="0">
                <a:latin typeface="DX경필고딕B" pitchFamily="18" charset="-127"/>
                <a:ea typeface="DX경필고딕B" pitchFamily="18" charset="-127"/>
              </a:rPr>
              <a:t>cv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=</a:t>
            </a:r>
            <a:r>
              <a:rPr lang="ko-KR" altLang="en-US" sz="1600" dirty="0" err="1" smtClean="0">
                <a:latin typeface="DX경필고딕B" pitchFamily="18" charset="-127"/>
                <a:ea typeface="DX경필고딕B" pitchFamily="18" charset="-127"/>
              </a:rPr>
              <a:t>폴드</a:t>
            </a:r>
            <a:r>
              <a:rPr lang="ko-KR" altLang="en-US" sz="1600" dirty="0" smtClean="0">
                <a:latin typeface="DX경필고딕B" pitchFamily="18" charset="-127"/>
                <a:ea typeface="DX경필고딕B" pitchFamily="18" charset="-127"/>
              </a:rPr>
              <a:t> 데이터 세트 개수</a:t>
            </a:r>
            <a:r>
              <a:rPr lang="en-US" altLang="ko-KR" sz="1600" dirty="0" smtClean="0">
                <a:latin typeface="DX경필고딕B" pitchFamily="18" charset="-127"/>
                <a:ea typeface="DX경필고딕B" pitchFamily="18" charset="-127"/>
              </a:rPr>
              <a:t>)</a:t>
            </a:r>
            <a:endParaRPr lang="ko-KR" altLang="en-US" sz="1600" dirty="0">
              <a:latin typeface="DX경필고딕B" pitchFamily="18" charset="-127"/>
              <a:ea typeface="DX경필고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90872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사이킷런과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매우 유사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340768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*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하이퍼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파라미터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튜닝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76872"/>
            <a:ext cx="76390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700808"/>
            <a:ext cx="8137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목적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– Surprise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패키지로 학습된 추천 알고리즘을 기반으로 특정 사용자가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아직 평점을 매기지 않은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관람하지 않은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영화 중에서 </a:t>
            </a:r>
            <a:r>
              <a:rPr lang="ko-KR" altLang="en-US" sz="2400" dirty="0" smtClean="0">
                <a:latin typeface="-윤고딕330" pitchFamily="18" charset="-127"/>
                <a:ea typeface="-윤고딕330" pitchFamily="18" charset="-127"/>
              </a:rPr>
              <a:t>개인 취향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에 가장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적절한 영화 추천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996952"/>
            <a:ext cx="856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시작 전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주의할 점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   - fit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하는 데이터는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TrainSet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클래스로 변환하지 않으면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fit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을 통해 학습할 수가 없음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3789040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시작 전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,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가정</a:t>
            </a:r>
            <a:endParaRPr lang="en-US" altLang="ko-KR" dirty="0" smtClean="0">
              <a:latin typeface="-윤고딕330" pitchFamily="18" charset="-127"/>
              <a:ea typeface="-윤고딕330" pitchFamily="18" charset="-127"/>
            </a:endParaRP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   -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특정 사용자는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userId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=9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인 사용자로 지정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pic>
        <p:nvPicPr>
          <p:cNvPr id="15368" name="Picture 8" descr="탐정 일러스트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65104"/>
            <a:ext cx="3570387" cy="22689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 descr="Think_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79712" y="5589240"/>
            <a:ext cx="1268760" cy="1268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3848" y="5301208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“</a:t>
            </a:r>
            <a:r>
              <a:rPr lang="ko-KR" alt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셜록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 </a:t>
            </a:r>
            <a:r>
              <a:rPr lang="ko-KR" alt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홈즈를</a:t>
            </a:r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 좋아하는 나의 취향에 맞는 적절한 </a:t>
            </a:r>
            <a:endParaRPr lang="en-US" altLang="ko-KR" dirty="0" smtClean="0">
              <a:solidFill>
                <a:schemeClr val="accent5">
                  <a:lumMod val="60000"/>
                  <a:lumOff val="40000"/>
                </a:schemeClr>
              </a:solidFill>
              <a:latin typeface="DX경필고딕B" pitchFamily="18" charset="-127"/>
              <a:ea typeface="DX경필고딕B" pitchFamily="18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영화는</a:t>
            </a:r>
            <a:r>
              <a:rPr lang="en-US" altLang="ko-KR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DX경필고딕B" pitchFamily="18" charset="-127"/>
                <a:ea typeface="DX경필고딕B" pitchFamily="18" charset="-127"/>
              </a:rPr>
              <a:t>?”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  <a:latin typeface="DX경필고딕B" pitchFamily="18" charset="-127"/>
              <a:ea typeface="DX경필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88011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1484784"/>
            <a:ext cx="864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1.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사용자 별로 영화에 대한 평점을 매긴 데이터 세트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(ratings_noh.csv)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로딩 후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,</a:t>
            </a:r>
          </a:p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       SVD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모델로 학습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84784"/>
            <a:ext cx="807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2.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영화에 대한 상세 속성정보데이터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(movies.csv)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로딩 후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, </a:t>
            </a:r>
          </a:p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사용자가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movieId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=42(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movieId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는 임의로 정한 것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영화를 봤는지 </a:t>
            </a:r>
            <a:r>
              <a:rPr lang="ko-KR" altLang="en-US" dirty="0" err="1" smtClean="0">
                <a:latin typeface="-윤고딕330" pitchFamily="18" charset="-127"/>
                <a:ea typeface="-윤고딕330" pitchFamily="18" charset="-127"/>
              </a:rPr>
              <a:t>안봤는지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check!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98358"/>
            <a:ext cx="74580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259632" y="4890646"/>
            <a:ext cx="489654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16016" y="5394702"/>
            <a:ext cx="3416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영</a:t>
            </a:r>
            <a:r>
              <a:rPr lang="ko-KR" altLang="en-US" sz="1600" dirty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화</a:t>
            </a:r>
            <a:r>
              <a:rPr lang="ko-KR" altLang="en-US" sz="1600" dirty="0" smtClean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 아이디 </a:t>
            </a:r>
            <a:r>
              <a:rPr lang="en-US" altLang="ko-KR" sz="1600" dirty="0" smtClean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42</a:t>
            </a:r>
            <a:r>
              <a:rPr lang="ko-KR" altLang="en-US" sz="1600" dirty="0" smtClean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에 대한 정보 </a:t>
            </a:r>
            <a:r>
              <a:rPr lang="en-US" altLang="ko-KR" sz="1600" dirty="0" smtClean="0">
                <a:solidFill>
                  <a:srgbClr val="FF0000"/>
                </a:solidFill>
                <a:latin typeface="a블랙B" pitchFamily="18" charset="-127"/>
                <a:ea typeface="a블랙B" pitchFamily="18" charset="-127"/>
              </a:rPr>
              <a:t>print</a:t>
            </a:r>
            <a:endParaRPr lang="ko-KR" altLang="en-US" sz="1600" dirty="0">
              <a:solidFill>
                <a:srgbClr val="FF0000"/>
              </a:solidFill>
              <a:latin typeface="a블랙B" pitchFamily="18" charset="-127"/>
              <a:ea typeface="a블랙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목차</a:t>
            </a:r>
            <a:endParaRPr lang="ko-KR" altLang="en-US" dirty="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Surprise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패키지 소개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Surprise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모듈 소개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Surprise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추천 알고리즘 클래스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교차검증과 </a:t>
            </a:r>
            <a:r>
              <a:rPr lang="ko-KR" altLang="en-US" sz="30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하이퍼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sz="3000" dirty="0" err="1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파라미터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튜닝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Surprise</a:t>
            </a:r>
            <a:r>
              <a:rPr lang="ko-KR" altLang="en-US" sz="30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824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3.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userId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9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가</a:t>
            </a: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보지 않은 영화인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movieId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=42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의</a:t>
            </a:r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예측 평점 계산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(predict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이용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)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8867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4.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get_unseen_surprise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 </a:t>
            </a: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아이디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9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인 사용자가 아직 평점을 매기지 않은 영화정보 반환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229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636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5.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recomm_movie_by_surprise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()</a:t>
            </a: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높은 예측 평점을 가진 순으로 영화를 추천하는 함수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top_n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으로 추천 상위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N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개의 개수를 받는다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20888"/>
            <a:ext cx="69977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6. Surprise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를 이용한 개인화 영화 추천 시스템 구축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484784"/>
            <a:ext cx="636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Step 5.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recomm_movie_by_surprise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()</a:t>
            </a: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높은 예측 평점을 가진 순으로 영화를 추천하는 함수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  <a:p>
            <a:r>
              <a:rPr lang="en-US" altLang="ko-KR" dirty="0">
                <a:latin typeface="-윤고딕330" pitchFamily="18" charset="-127"/>
                <a:ea typeface="-윤고딕330" pitchFamily="18" charset="-127"/>
              </a:rPr>
              <a:t>	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en-US" altLang="ko-KR" dirty="0" err="1" smtClean="0">
                <a:latin typeface="-윤고딕330" pitchFamily="18" charset="-127"/>
                <a:ea typeface="-윤고딕330" pitchFamily="18" charset="-127"/>
              </a:rPr>
              <a:t>top_n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으로 추천 상위 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N</a:t>
            </a:r>
            <a:r>
              <a:rPr lang="ko-KR" altLang="en-US" dirty="0" smtClean="0">
                <a:latin typeface="-윤고딕330" pitchFamily="18" charset="-127"/>
                <a:ea typeface="-윤고딕330" pitchFamily="18" charset="-127"/>
              </a:rPr>
              <a:t>개의 개수를 받는다</a:t>
            </a:r>
            <a:r>
              <a:rPr lang="en-US" altLang="ko-KR" dirty="0" smtClean="0">
                <a:latin typeface="-윤고딕330" pitchFamily="18" charset="-127"/>
                <a:ea typeface="-윤고딕330" pitchFamily="18" charset="-127"/>
              </a:rPr>
              <a:t>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4984"/>
            <a:ext cx="67341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2852936"/>
            <a:ext cx="417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0070C0"/>
                </a:solidFill>
                <a:latin typeface="DX경필고딕B" pitchFamily="18" charset="-127"/>
                <a:ea typeface="DX경필고딕B" pitchFamily="18" charset="-127"/>
              </a:rPr>
              <a:t>recomm_movie_by_surprise</a:t>
            </a:r>
            <a:r>
              <a:rPr lang="en-US" altLang="ko-KR" b="1" dirty="0" smtClean="0">
                <a:solidFill>
                  <a:srgbClr val="0070C0"/>
                </a:solidFill>
                <a:latin typeface="DX경필고딕B" pitchFamily="18" charset="-127"/>
                <a:ea typeface="DX경필고딕B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DX경필고딕B" pitchFamily="18" charset="-127"/>
                <a:ea typeface="DX경필고딕B" pitchFamily="18" charset="-127"/>
              </a:rPr>
              <a:t>실행 결과</a:t>
            </a:r>
            <a:endParaRPr lang="ko-KR" altLang="en-US" b="1" dirty="0">
              <a:solidFill>
                <a:srgbClr val="0070C0"/>
              </a:solidFill>
              <a:latin typeface="DX경필고딕B" pitchFamily="18" charset="-127"/>
              <a:ea typeface="DX경필고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37904"/>
            <a:ext cx="8532440" cy="634082"/>
          </a:xfrm>
        </p:spPr>
        <p:txBody>
          <a:bodyPr>
            <a:normAutofit fontScale="90000"/>
          </a:bodyPr>
          <a:lstStyle/>
          <a:p>
            <a:pPr marL="514350" indent="-514350" algn="l"/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7.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결론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26876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* </a:t>
            </a:r>
            <a:r>
              <a:rPr lang="en-US" altLang="ko-KR" smtClean="0">
                <a:latin typeface="DX경필고딕B" pitchFamily="18" charset="-127"/>
                <a:ea typeface="DX경필고딕B" pitchFamily="18" charset="-127"/>
              </a:rPr>
              <a:t>Surprise 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패키지</a:t>
            </a:r>
            <a:endParaRPr lang="ko-KR" altLang="en-US" dirty="0">
              <a:latin typeface="DX경필고딕B" pitchFamily="18" charset="-127"/>
              <a:ea typeface="DX경필고딕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74557"/>
            <a:ext cx="681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: 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복잡한 알고리즘을 직접 구현하지 않고도 쉽고 간결한 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API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를 이용해</a:t>
            </a:r>
            <a:endParaRPr lang="en-US" altLang="ko-KR" dirty="0" smtClean="0">
              <a:latin typeface="DX경필고딕B" pitchFamily="18" charset="-127"/>
              <a:ea typeface="DX경필고딕B" pitchFamily="18" charset="-127"/>
            </a:endParaRPr>
          </a:p>
          <a:p>
            <a:r>
              <a:rPr lang="ko-KR" altLang="en-US" dirty="0" err="1" smtClean="0">
                <a:latin typeface="DX경필고딕B" pitchFamily="18" charset="-127"/>
                <a:ea typeface="DX경필고딕B" pitchFamily="18" charset="-127"/>
              </a:rPr>
              <a:t>파이썬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 기반에서 추천 시스템을 구축할 수 있도록 해준다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.</a:t>
            </a:r>
            <a:endParaRPr lang="ko-KR" altLang="en-US" dirty="0">
              <a:latin typeface="DX경필고딕B" pitchFamily="18" charset="-127"/>
              <a:ea typeface="DX경필고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564904"/>
            <a:ext cx="7351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: 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추천 시스템이 가지는 엄청난 가치로 인해 많은 기업들이 추천 예측 성능 </a:t>
            </a:r>
            <a:endParaRPr lang="en-US" altLang="ko-KR" dirty="0" smtClean="0">
              <a:latin typeface="DX경필고딕B" pitchFamily="18" charset="-127"/>
              <a:ea typeface="DX경필고딕B" pitchFamily="18" charset="-127"/>
            </a:endParaRPr>
          </a:p>
          <a:p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향상을 위해 노력 중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.</a:t>
            </a:r>
            <a:endParaRPr lang="ko-KR" altLang="en-US" dirty="0">
              <a:latin typeface="DX경필고딕B" pitchFamily="18" charset="-127"/>
              <a:ea typeface="DX경필고딕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356992"/>
            <a:ext cx="650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: Surprise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의 데이터 로딩 방법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, </a:t>
            </a:r>
            <a:r>
              <a:rPr lang="ko-KR" altLang="en-US" dirty="0" smtClean="0">
                <a:latin typeface="DX경필고딕B" pitchFamily="18" charset="-127"/>
                <a:ea typeface="DX경필고딕B" pitchFamily="18" charset="-127"/>
              </a:rPr>
              <a:t>주요 추천 모듈에 대한 이해 필요</a:t>
            </a:r>
            <a:r>
              <a:rPr lang="en-US" altLang="ko-KR" dirty="0" smtClean="0">
                <a:latin typeface="DX경필고딕B" pitchFamily="18" charset="-127"/>
                <a:ea typeface="DX경필고딕B" pitchFamily="18" charset="-127"/>
              </a:rPr>
              <a:t>.</a:t>
            </a:r>
            <a:endParaRPr lang="ko-KR" altLang="en-US" dirty="0">
              <a:latin typeface="DX경필고딕B" pitchFamily="18" charset="-127"/>
              <a:ea typeface="DX경필고딕B" pitchFamily="18" charset="-127"/>
            </a:endParaRPr>
          </a:p>
        </p:txBody>
      </p:sp>
      <p:pic>
        <p:nvPicPr>
          <p:cNvPr id="12" name="그림 11" descr="튜브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4180" y="4312920"/>
            <a:ext cx="2369820" cy="254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2120" y="6237312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a대한늬우스L" pitchFamily="18" charset="-127"/>
                <a:ea typeface="a대한늬우스L" pitchFamily="18" charset="-127"/>
              </a:rPr>
              <a:t>머신러닝</a:t>
            </a:r>
            <a:r>
              <a:rPr lang="ko-KR" altLang="en-US" sz="1400" dirty="0" smtClean="0">
                <a:latin typeface="a대한늬우스L" pitchFamily="18" charset="-127"/>
                <a:ea typeface="a대한늬우스L" pitchFamily="18" charset="-127"/>
              </a:rPr>
              <a:t> </a:t>
            </a:r>
            <a:r>
              <a:rPr lang="ko-KR" altLang="en-US" sz="1400" dirty="0" err="1" smtClean="0">
                <a:latin typeface="a대한늬우스L" pitchFamily="18" charset="-127"/>
                <a:ea typeface="a대한늬우스L" pitchFamily="18" charset="-127"/>
              </a:rPr>
              <a:t>스터디</a:t>
            </a:r>
            <a:r>
              <a:rPr lang="ko-KR" altLang="en-US" sz="1400" dirty="0" smtClean="0">
                <a:latin typeface="a대한늬우스L" pitchFamily="18" charset="-127"/>
                <a:ea typeface="a대한늬우스L" pitchFamily="18" charset="-127"/>
              </a:rPr>
              <a:t> 끝</a:t>
            </a:r>
            <a:r>
              <a:rPr lang="en-US" altLang="ko-KR" sz="1400" dirty="0" smtClean="0">
                <a:latin typeface="a대한늬우스L" pitchFamily="18" charset="-127"/>
                <a:ea typeface="a대한늬우스L" pitchFamily="18" charset="-127"/>
              </a:rPr>
              <a:t>~~!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4546848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1. Surprise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패키지 소개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*  Surprise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패키지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628800"/>
            <a:ext cx="696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개념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파이썬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기반의 </a:t>
            </a:r>
            <a:r>
              <a:rPr lang="ko-KR" altLang="en-US" dirty="0" smtClean="0">
                <a:solidFill>
                  <a:srgbClr val="C00000"/>
                </a:solidFill>
                <a:latin typeface="-윤고딕320" pitchFamily="18" charset="-127"/>
                <a:ea typeface="-윤고딕320" pitchFamily="18" charset="-127"/>
              </a:rPr>
              <a:t>추천 시스템 </a:t>
            </a:r>
            <a:r>
              <a:rPr lang="ko-KR" altLang="en-US" dirty="0">
                <a:solidFill>
                  <a:srgbClr val="C00000"/>
                </a:solidFill>
                <a:latin typeface="-윤고딕320" pitchFamily="18" charset="-127"/>
                <a:ea typeface="-윤고딕320" pitchFamily="18" charset="-127"/>
              </a:rPr>
              <a:t>구</a:t>
            </a:r>
            <a:r>
              <a:rPr lang="ko-KR" altLang="en-US" dirty="0" smtClean="0">
                <a:solidFill>
                  <a:srgbClr val="C00000"/>
                </a:solidFill>
                <a:latin typeface="-윤고딕320" pitchFamily="18" charset="-127"/>
                <a:ea typeface="-윤고딕320" pitchFamily="18" charset="-127"/>
              </a:rPr>
              <a:t>축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을 위한 전용 패키지 中 하나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2276872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주요장점 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  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다양한 추천 알고리즘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존재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8333" y="2636912"/>
            <a:ext cx="621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b="1" dirty="0" err="1" smtClean="0">
                <a:latin typeface="-윤고딕320" pitchFamily="18" charset="-127"/>
                <a:ea typeface="-윤고딕320" pitchFamily="18" charset="-127"/>
              </a:rPr>
              <a:t>사이킷런의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 핵심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API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와 유사한 </a:t>
            </a:r>
            <a:r>
              <a:rPr lang="en-US" altLang="ko-KR" b="1" dirty="0" smtClean="0">
                <a:latin typeface="-윤고딕320" pitchFamily="18" charset="-127"/>
                <a:ea typeface="-윤고딕320" pitchFamily="18" charset="-127"/>
              </a:rPr>
              <a:t>API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명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을 가지고 있으므로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사이킷런에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익숙한 사용자들에게는 편의성 증대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185126" cy="1303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예제에서 이용할 데이터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무비렌즈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en-US" altLang="ko-KR" dirty="0" err="1" smtClean="0">
                <a:latin typeface="-윤고딕320" pitchFamily="18" charset="-127"/>
                <a:ea typeface="-윤고딕320" pitchFamily="18" charset="-127"/>
              </a:rPr>
              <a:t>MovieLens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)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사이트에서 제공하는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과거버전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의 데이터 세트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최근영화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    -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분리문자가 탭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(\t)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이다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2708920"/>
            <a:ext cx="8132354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 * Surprise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에서 사용자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아이템 평점 데이터를 적용할 때 </a:t>
            </a:r>
            <a:r>
              <a:rPr lang="ko-KR" altLang="en-US" b="1" dirty="0" smtClean="0">
                <a:latin typeface="-윤고딕320" pitchFamily="18" charset="-127"/>
                <a:ea typeface="-윤고딕320" pitchFamily="18" charset="-127"/>
              </a:rPr>
              <a:t>주의할 점</a:t>
            </a:r>
            <a:endParaRPr lang="en-US" altLang="ko-KR" b="1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	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: 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무비렌즈 사이트에서 </a:t>
            </a:r>
            <a:r>
              <a:rPr lang="ko-KR" altLang="en-US" dirty="0" err="1" smtClean="0">
                <a:latin typeface="-윤고딕320" pitchFamily="18" charset="-127"/>
                <a:ea typeface="-윤고딕320" pitchFamily="18" charset="-127"/>
              </a:rPr>
              <a:t>내려받은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 데이터 파일과 동일하게 </a:t>
            </a:r>
            <a:r>
              <a:rPr lang="ko-KR" altLang="en-US" sz="2400" dirty="0" err="1" smtClean="0">
                <a:latin typeface="-윤고딕320" pitchFamily="18" charset="-127"/>
                <a:ea typeface="-윤고딕320" pitchFamily="18" charset="-127"/>
              </a:rPr>
              <a:t>로우</a:t>
            </a:r>
            <a:r>
              <a:rPr lang="ko-KR" altLang="en-US" sz="2400" dirty="0" smtClean="0">
                <a:latin typeface="-윤고딕320" pitchFamily="18" charset="-127"/>
                <a:ea typeface="-윤고딕320" pitchFamily="18" charset="-127"/>
              </a:rPr>
              <a:t> 레벨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의</a:t>
            </a:r>
            <a:endParaRPr lang="en-US" altLang="ko-KR" dirty="0" smtClean="0">
              <a:latin typeface="-윤고딕320" pitchFamily="18" charset="-127"/>
              <a:ea typeface="-윤고딕32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	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사용자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-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아이템 평점 데이터를 그대로 적용해야 한다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-윤고딕320" pitchFamily="18" charset="-127"/>
                <a:ea typeface="-윤고딕320" pitchFamily="18" charset="-127"/>
              </a:rPr>
              <a:t>	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(Surprise</a:t>
            </a:r>
            <a:r>
              <a:rPr lang="ko-KR" altLang="en-US" dirty="0" smtClean="0">
                <a:latin typeface="-윤고딕320" pitchFamily="18" charset="-127"/>
                <a:ea typeface="-윤고딕320" pitchFamily="18" charset="-127"/>
              </a:rPr>
              <a:t>는 자체적으로 로우레벨의 데이터를 칼럼 레벨의 데이터로 변경</a:t>
            </a:r>
            <a:r>
              <a:rPr lang="en-US" altLang="ko-KR" dirty="0" smtClean="0">
                <a:latin typeface="-윤고딕320" pitchFamily="18" charset="-127"/>
                <a:ea typeface="-윤고딕320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504056"/>
            <a:ext cx="6362205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5" y="3577952"/>
          <a:ext cx="417646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2155"/>
                <a:gridCol w="1392155"/>
                <a:gridCol w="1392155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Rating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792216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[Row 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레벨 형태의 </a:t>
            </a:r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User-Item Rating 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데이터</a:t>
            </a:r>
            <a:r>
              <a:rPr lang="en-US" altLang="ko-KR" sz="1400" dirty="0">
                <a:latin typeface="-윤고딕320" pitchFamily="18" charset="-127"/>
                <a:ea typeface="-윤고딕320" pitchFamily="18" charset="-127"/>
              </a:rPr>
              <a:t>]</a:t>
            </a:r>
            <a:endParaRPr lang="en-US" altLang="ko-KR" sz="1400" dirty="0" smtClean="0">
              <a:latin typeface="-윤고딕320" pitchFamily="18" charset="-127"/>
              <a:ea typeface="-윤고딕320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99592" y="5234136"/>
          <a:ext cx="700843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073"/>
                <a:gridCol w="1168073"/>
                <a:gridCol w="1168073"/>
                <a:gridCol w="1168073"/>
                <a:gridCol w="1168073"/>
                <a:gridCol w="1168073"/>
              </a:tblGrid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User2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Item3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Rating_3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Rating_4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23728" y="6488668"/>
            <a:ext cx="3801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[Column 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레벨 형태의 </a:t>
            </a:r>
            <a:r>
              <a:rPr lang="en-US" altLang="ko-KR" sz="1400" dirty="0" smtClean="0">
                <a:latin typeface="-윤고딕320" pitchFamily="18" charset="-127"/>
                <a:ea typeface="-윤고딕320" pitchFamily="18" charset="-127"/>
              </a:rPr>
              <a:t>User-Item Rating </a:t>
            </a:r>
            <a:r>
              <a:rPr lang="ko-KR" altLang="en-US" sz="1400" dirty="0" smtClean="0">
                <a:latin typeface="-윤고딕320" pitchFamily="18" charset="-127"/>
                <a:ea typeface="-윤고딕320" pitchFamily="18" charset="-127"/>
              </a:rPr>
              <a:t>데이터</a:t>
            </a:r>
            <a:r>
              <a:rPr lang="en-US" altLang="ko-KR" sz="1400" dirty="0">
                <a:latin typeface="-윤고딕320" pitchFamily="18" charset="-127"/>
                <a:ea typeface="-윤고딕320" pitchFamily="18" charset="-127"/>
              </a:rPr>
              <a:t>]</a:t>
            </a:r>
            <a:endParaRPr lang="en-US" altLang="ko-KR" sz="1400" dirty="0" smtClean="0">
              <a:latin typeface="-윤고딕320" pitchFamily="18" charset="-127"/>
              <a:ea typeface="-윤고딕32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60648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Cf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) </a:t>
            </a:r>
            <a:r>
              <a:rPr lang="ko-KR" altLang="en-US" sz="2400" dirty="0" err="1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로우레벨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/</a:t>
            </a:r>
            <a:r>
              <a:rPr lang="ko-KR" altLang="en-US" sz="2400" dirty="0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칼럼레벨 이란</a:t>
            </a:r>
            <a:r>
              <a:rPr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a블랙B" pitchFamily="18" charset="-127"/>
                <a:ea typeface="a블랙B" pitchFamily="18" charset="-127"/>
              </a:rPr>
              <a:t>?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  <a:latin typeface="a블랙B" pitchFamily="18" charset="-127"/>
              <a:ea typeface="a블랙B" pitchFamily="18" charset="-127"/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>
            <a:off x="4860032" y="4221088"/>
            <a:ext cx="1080120" cy="864096"/>
          </a:xfrm>
          <a:prstGeom prst="curvedConnector3">
            <a:avLst>
              <a:gd name="adj1" fmla="val 9958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980728"/>
          <a:ext cx="85689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501008"/>
            <a:ext cx="90297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980728"/>
          <a:ext cx="85689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3789040"/>
            <a:ext cx="8658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980728"/>
          <a:ext cx="85689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3212976"/>
            <a:ext cx="816748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8640"/>
            <a:ext cx="8532440" cy="63408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 2.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간단한 예제를 통해 개략적인 사용법 익히기</a:t>
            </a:r>
            <a:endParaRPr lang="ko-KR" altLang="en-US" sz="3600" dirty="0"/>
          </a:p>
        </p:txBody>
      </p:sp>
      <p:graphicFrame>
        <p:nvGraphicFramePr>
          <p:cNvPr id="5" name="다이어그램 4"/>
          <p:cNvGraphicFramePr/>
          <p:nvPr/>
        </p:nvGraphicFramePr>
        <p:xfrm>
          <a:off x="251520" y="980728"/>
          <a:ext cx="856895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5" y="3429000"/>
            <a:ext cx="91154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1088</Words>
  <Application>Microsoft Office PowerPoint</Application>
  <PresentationFormat>화면 슬라이드 쇼(4:3)</PresentationFormat>
  <Paragraphs>249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-윤고딕330</vt:lpstr>
      <vt:lpstr>맑은 고딕</vt:lpstr>
      <vt:lpstr>-윤고딕320</vt:lpstr>
      <vt:lpstr>a블랙B</vt:lpstr>
      <vt:lpstr>DX경필고딕B</vt:lpstr>
      <vt:lpstr>a대한늬우스L</vt:lpstr>
      <vt:lpstr>Office 테마</vt:lpstr>
      <vt:lpstr>9-8. 파이썬 추천 시스템 패키지  - Surprise</vt:lpstr>
      <vt:lpstr>목차</vt:lpstr>
      <vt:lpstr> 1. Surprise 패키지 소개</vt:lpstr>
      <vt:lpstr> 2. 간단한 예제를 통해 개략적인 사용법 익히기</vt:lpstr>
      <vt:lpstr>슬라이드 5</vt:lpstr>
      <vt:lpstr> 2. 간단한 예제를 통해 개략적인 사용법 익히기</vt:lpstr>
      <vt:lpstr> 2. 간단한 예제를 통해 개략적인 사용법 익히기</vt:lpstr>
      <vt:lpstr> 2. 간단한 예제를 통해 개략적인 사용법 익히기</vt:lpstr>
      <vt:lpstr> 2. 간단한 예제를 통해 개략적인 사용법 익히기</vt:lpstr>
      <vt:lpstr> 2. 간단한 예제를 통해 개략적인 사용법 익히기</vt:lpstr>
      <vt:lpstr> 3. Surprise 주요 모듈 소개</vt:lpstr>
      <vt:lpstr> 3. Surprise 주요 모듈 소개</vt:lpstr>
      <vt:lpstr> 4. Surprise 추천 알고리즘 클래스</vt:lpstr>
      <vt:lpstr> 4. Surprise 추천 알고리즘 클래스</vt:lpstr>
      <vt:lpstr> 5. 교차검증과 하이퍼 파라미터 튜닝</vt:lpstr>
      <vt:lpstr> 5. 교차검증과 하이퍼 파라미터 튜닝</vt:lpstr>
      <vt:lpstr> 6. Surprise를 이용한 개인화 영화 추천 시스템 구축</vt:lpstr>
      <vt:lpstr> 6. Surprise를 이용한 개인화 영화 추천 시스템 구축</vt:lpstr>
      <vt:lpstr> 6. Surprise를 이용한 개인화 영화 추천 시스템 구축</vt:lpstr>
      <vt:lpstr> 6. Surprise를 이용한 개인화 영화 추천 시스템 구축</vt:lpstr>
      <vt:lpstr> 6. Surprise를 이용한 개인화 영화 추천 시스템 구축</vt:lpstr>
      <vt:lpstr> 6. Surprise를 이용한 개인화 영화 추천 시스템 구축</vt:lpstr>
      <vt:lpstr> 6. Surprise를 이용한 개인화 영화 추천 시스템 구축</vt:lpstr>
      <vt:lpstr> 7. 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9-8. 파이썬 추천 시스템 패키지  - Surprise</dc:title>
  <dc:creator>ss</dc:creator>
  <cp:lastModifiedBy>ss</cp:lastModifiedBy>
  <cp:revision>29</cp:revision>
  <dcterms:created xsi:type="dcterms:W3CDTF">2020-03-26T00:16:33Z</dcterms:created>
  <dcterms:modified xsi:type="dcterms:W3CDTF">2020-03-26T05:34:13Z</dcterms:modified>
</cp:coreProperties>
</file>