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9" r:id="rId3"/>
    <p:sldId id="261" r:id="rId4"/>
    <p:sldId id="265" r:id="rId5"/>
    <p:sldId id="262" r:id="rId6"/>
    <p:sldId id="273" r:id="rId7"/>
    <p:sldId id="274" r:id="rId8"/>
    <p:sldId id="275" r:id="rId9"/>
    <p:sldId id="276" r:id="rId10"/>
    <p:sldId id="278" r:id="rId11"/>
    <p:sldId id="272" r:id="rId12"/>
    <p:sldId id="266" r:id="rId13"/>
    <p:sldId id="271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323D"/>
    <a:srgbClr val="FF0000"/>
    <a:srgbClr val="00B0F0"/>
    <a:srgbClr val="A13131"/>
    <a:srgbClr val="E1E1E1"/>
    <a:srgbClr val="E7E7E7"/>
    <a:srgbClr val="BF3A3A"/>
    <a:srgbClr val="CCFFCC"/>
    <a:srgbClr val="BF1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9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3E95-476A-4D5C-A863-45CD396769C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D7DD-D1C5-43FE-B3E9-601FEE5A5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2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5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11" y="1168898"/>
            <a:ext cx="614623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그대 출첵은 하셨나요 </a:t>
            </a:r>
            <a:r>
              <a:rPr lang="en-US" altLang="ko-KR" sz="4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?</a:t>
            </a:r>
            <a:endParaRPr lang="ko-KR" altLang="en-US" sz="48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4573" y="1869937"/>
            <a:ext cx="206819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Mobile</a:t>
            </a:r>
            <a:r>
              <a: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SW</a:t>
            </a:r>
            <a:r>
              <a: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Studio</a:t>
            </a:r>
            <a:endParaRPr lang="ko-KR" altLang="en-US" sz="20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2561" y="4297692"/>
            <a:ext cx="2045753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2015125061  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이주향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2014122195  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이상훈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2014122177   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윤동희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2015124188  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장우진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16507" y="1349480"/>
            <a:ext cx="45720" cy="3656097"/>
            <a:chOff x="816507" y="1349480"/>
            <a:chExt cx="45720" cy="3656097"/>
          </a:xfrm>
        </p:grpSpPr>
        <p:cxnSp>
          <p:nvCxnSpPr>
            <p:cNvPr id="4" name="직선 연결선 3"/>
            <p:cNvCxnSpPr/>
            <p:nvPr/>
          </p:nvCxnSpPr>
          <p:spPr>
            <a:xfrm rot="5400000">
              <a:off x="-969788" y="3177529"/>
              <a:ext cx="3656097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816507" y="1349480"/>
              <a:ext cx="45720" cy="1040914"/>
            </a:xfrm>
            <a:prstGeom prst="rect">
              <a:avLst/>
            </a:prstGeom>
            <a:solidFill>
              <a:srgbClr val="58323D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7778" y1="41778" x2="57778" y2="41778"/>
                        <a14:foregroundMark x1="24444" y1="46667" x2="24444" y2="46667"/>
                        <a14:foregroundMark x1="75556" y1="46222" x2="75556" y2="46222"/>
                        <a14:foregroundMark x1="29778" y1="49778" x2="29778" y2="49778"/>
                        <a14:foregroundMark x1="29333" y1="53333" x2="29333" y2="53333"/>
                        <a14:backgroundMark x1="6222" y1="12889" x2="6222" y2="12889"/>
                        <a14:backgroundMark x1="81778" y1="8889" x2="81778" y2="8889"/>
                        <a14:backgroundMark x1="88889" y1="83111" x2="88889" y2="83111"/>
                        <a14:backgroundMark x1="8444" y1="92889" x2="8444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02" y="5128689"/>
            <a:ext cx="1210223" cy="12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2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4017446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개발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 및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필요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기술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02620" y="432172"/>
            <a:ext cx="3163750" cy="369332"/>
            <a:chOff x="502620" y="432172"/>
            <a:chExt cx="316375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286007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tents &amp; 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Required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2620" y="482532"/>
              <a:ext cx="344966" cy="262491"/>
              <a:chOff x="1223056" y="1208321"/>
              <a:chExt cx="344966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3056" y="1208761"/>
                <a:ext cx="344966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04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DDCA7C-0FB5-4FB9-9940-A3B4FC884FDD}"/>
              </a:ext>
            </a:extLst>
          </p:cNvPr>
          <p:cNvSpPr txBox="1"/>
          <p:nvPr/>
        </p:nvSpPr>
        <p:spPr>
          <a:xfrm>
            <a:off x="1714759" y="1526060"/>
            <a:ext cx="428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UI</a:t>
            </a:r>
            <a:endParaRPr lang="ko-KR" altLang="en-US" sz="3200" dirty="0">
              <a:solidFill>
                <a:srgbClr val="58323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472B60CD-70BE-4861-ACBC-9F01D5766092}"/>
              </a:ext>
            </a:extLst>
          </p:cNvPr>
          <p:cNvSpPr txBox="1"/>
          <p:nvPr/>
        </p:nvSpPr>
        <p:spPr>
          <a:xfrm>
            <a:off x="2591603" y="3429000"/>
            <a:ext cx="6818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https://ovenapp.io/</a:t>
            </a:r>
            <a:endParaRPr lang="ko-KR" altLang="en-US" sz="4800" dirty="0">
              <a:solidFill>
                <a:srgbClr val="58323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13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3289002" cy="8802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팀원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소개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역할</a:t>
            </a:r>
            <a:r>
              <a:rPr lang="en-US" altLang="ko-KR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설명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12238" y="432172"/>
            <a:ext cx="1277015" cy="369332"/>
            <a:chOff x="512238" y="432172"/>
            <a:chExt cx="1277015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98296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Mem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ber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2238" y="482532"/>
              <a:ext cx="325730" cy="262491"/>
              <a:chOff x="1232674" y="1208321"/>
              <a:chExt cx="325730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32674" y="1208761"/>
                <a:ext cx="32573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01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91639" y="4765479"/>
            <a:ext cx="259558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Project Manager</a:t>
            </a:r>
          </a:p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 </a:t>
            </a:r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및 전체 </a:t>
            </a:r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Project </a:t>
            </a:r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병합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6796" y="4728539"/>
            <a:ext cx="15953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Notification</a:t>
            </a:r>
          </a:p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수업시간 전 알림</a:t>
            </a:r>
            <a:endParaRPr lang="en-US" altLang="ko-KR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1016" y="4781735"/>
            <a:ext cx="141417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 err="1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RecyclerView</a:t>
            </a:r>
            <a:endParaRPr lang="en-US" altLang="ko-KR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시간표 제작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323724" y="2741512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이주향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94804" y="2719961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61150" y="2704572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윤동희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94804" y="2704572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이상훈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318990" y="4002819"/>
            <a:ext cx="1891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318990" y="4170245"/>
            <a:ext cx="18913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790070" y="3968389"/>
            <a:ext cx="1891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790070" y="4135815"/>
            <a:ext cx="18913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261150" y="3953000"/>
            <a:ext cx="1891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261150" y="4120426"/>
            <a:ext cx="18913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34EF59-EE8F-4BA1-91FD-C7A2B2406C7D}"/>
              </a:ext>
            </a:extLst>
          </p:cNvPr>
          <p:cNvSpPr txBox="1"/>
          <p:nvPr/>
        </p:nvSpPr>
        <p:spPr>
          <a:xfrm>
            <a:off x="8560558" y="4638430"/>
            <a:ext cx="222048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Retrofit 2.0</a:t>
            </a:r>
          </a:p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서버에서 과목 정보 </a:t>
            </a:r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GET</a:t>
            </a:r>
          </a:p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Filtering</a:t>
            </a:r>
            <a:endParaRPr lang="ko-KR" altLang="en-US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2CA3553B-AB22-44AA-8126-BE8BEDBAE347}"/>
              </a:ext>
            </a:extLst>
          </p:cNvPr>
          <p:cNvSpPr/>
          <p:nvPr/>
        </p:nvSpPr>
        <p:spPr>
          <a:xfrm>
            <a:off x="8727496" y="2737574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장우진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C10B56-6574-40DC-8970-6CB99F9FD167}"/>
              </a:ext>
            </a:extLst>
          </p:cNvPr>
          <p:cNvCxnSpPr/>
          <p:nvPr/>
        </p:nvCxnSpPr>
        <p:spPr>
          <a:xfrm>
            <a:off x="8727496" y="3986002"/>
            <a:ext cx="1891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0E01ED-5C87-45ED-8C33-CFEC814C0D88}"/>
              </a:ext>
            </a:extLst>
          </p:cNvPr>
          <p:cNvCxnSpPr/>
          <p:nvPr/>
        </p:nvCxnSpPr>
        <p:spPr>
          <a:xfrm>
            <a:off x="8727496" y="4153428"/>
            <a:ext cx="18913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5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1802096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개발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일정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02620" y="432172"/>
            <a:ext cx="1416477" cy="369332"/>
            <a:chOff x="502620" y="432172"/>
            <a:chExt cx="1416477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111280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Sch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edule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2620" y="482532"/>
              <a:ext cx="344966" cy="262491"/>
              <a:chOff x="1223056" y="1208321"/>
              <a:chExt cx="344966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3056" y="1208761"/>
                <a:ext cx="344966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05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9F83299-ED31-4966-969D-04EA43B62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50694"/>
              </p:ext>
            </p:extLst>
          </p:nvPr>
        </p:nvGraphicFramePr>
        <p:xfrm>
          <a:off x="2031999" y="1326118"/>
          <a:ext cx="9169398" cy="52264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2598743929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603797453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938147062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68691810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128532996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231174196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803296604"/>
                    </a:ext>
                  </a:extLst>
                </a:gridCol>
              </a:tblGrid>
              <a:tr h="474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25063"/>
                  </a:ext>
                </a:extLst>
              </a:tr>
              <a:tr h="118807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14</a:t>
                      </a:r>
                    </a:p>
                    <a:p>
                      <a:pPr latinLnBrk="1"/>
                      <a:endParaRPr lang="en-US" altLang="ko-KR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프로젝트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15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16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17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28356"/>
                  </a:ext>
                </a:extLst>
              </a:tr>
              <a:tr h="1188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18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19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21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22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23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24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97067"/>
                  </a:ext>
                </a:extLst>
              </a:tr>
              <a:tr h="1188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25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26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27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28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29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30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12 / 1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193321"/>
                  </a:ext>
                </a:extLst>
              </a:tr>
              <a:tr h="1188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3376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C51AD5-4475-4CBD-988E-48276794A839}"/>
              </a:ext>
            </a:extLst>
          </p:cNvPr>
          <p:cNvCxnSpPr>
            <a:cxnSpLocks/>
          </p:cNvCxnSpPr>
          <p:nvPr/>
        </p:nvCxnSpPr>
        <p:spPr>
          <a:xfrm flipH="1">
            <a:off x="7334248" y="2257425"/>
            <a:ext cx="3867149" cy="0"/>
          </a:xfrm>
          <a:prstGeom prst="straightConnector1">
            <a:avLst/>
          </a:prstGeom>
          <a:ln w="28575">
            <a:solidFill>
              <a:srgbClr val="A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4BDA61-8AFC-4BF1-B354-CCFE98411727}"/>
              </a:ext>
            </a:extLst>
          </p:cNvPr>
          <p:cNvCxnSpPr>
            <a:cxnSpLocks/>
          </p:cNvCxnSpPr>
          <p:nvPr/>
        </p:nvCxnSpPr>
        <p:spPr>
          <a:xfrm>
            <a:off x="2031999" y="3429000"/>
            <a:ext cx="3740151" cy="0"/>
          </a:xfrm>
          <a:prstGeom prst="straightConnector1">
            <a:avLst/>
          </a:prstGeom>
          <a:ln w="28575">
            <a:solidFill>
              <a:srgbClr val="A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CF4742-9AD4-4142-B562-EA083B4D9B07}"/>
              </a:ext>
            </a:extLst>
          </p:cNvPr>
          <p:cNvSpPr txBox="1"/>
          <p:nvPr/>
        </p:nvSpPr>
        <p:spPr>
          <a:xfrm>
            <a:off x="8315325" y="247650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1313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UI Design </a:t>
            </a:r>
            <a:r>
              <a:rPr lang="ko-KR" altLang="en-US" dirty="0">
                <a:solidFill>
                  <a:srgbClr val="A1313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및 기능 </a:t>
            </a:r>
            <a:r>
              <a:rPr lang="en-US" altLang="ko-KR" dirty="0">
                <a:solidFill>
                  <a:srgbClr val="A1313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Study</a:t>
            </a:r>
            <a:endParaRPr lang="ko-KR" altLang="en-US" dirty="0">
              <a:solidFill>
                <a:srgbClr val="A1313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54A0A6-A43E-46C6-A3AD-B035B202750B}"/>
              </a:ext>
            </a:extLst>
          </p:cNvPr>
          <p:cNvCxnSpPr>
            <a:cxnSpLocks/>
          </p:cNvCxnSpPr>
          <p:nvPr/>
        </p:nvCxnSpPr>
        <p:spPr>
          <a:xfrm flipH="1">
            <a:off x="6191249" y="3429000"/>
            <a:ext cx="501014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E8C7F-50CC-474A-99C8-B2D20C6AD27B}"/>
              </a:ext>
            </a:extLst>
          </p:cNvPr>
          <p:cNvCxnSpPr>
            <a:cxnSpLocks/>
          </p:cNvCxnSpPr>
          <p:nvPr/>
        </p:nvCxnSpPr>
        <p:spPr>
          <a:xfrm>
            <a:off x="2031999" y="4676775"/>
            <a:ext cx="374015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397209-9925-4D5E-AC38-FAC039B9591A}"/>
              </a:ext>
            </a:extLst>
          </p:cNvPr>
          <p:cNvSpPr txBox="1"/>
          <p:nvPr/>
        </p:nvSpPr>
        <p:spPr>
          <a:xfrm>
            <a:off x="8315324" y="3634522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각자 맡은 부분 제작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BA4A42-627F-448E-B760-C1D414BC0F3C}"/>
              </a:ext>
            </a:extLst>
          </p:cNvPr>
          <p:cNvCxnSpPr>
            <a:cxnSpLocks/>
          </p:cNvCxnSpPr>
          <p:nvPr/>
        </p:nvCxnSpPr>
        <p:spPr>
          <a:xfrm flipH="1">
            <a:off x="6191249" y="4676775"/>
            <a:ext cx="50101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D371081-B9F9-4AAD-AB50-16595B7C7CDB}"/>
              </a:ext>
            </a:extLst>
          </p:cNvPr>
          <p:cNvCxnSpPr>
            <a:cxnSpLocks/>
          </p:cNvCxnSpPr>
          <p:nvPr/>
        </p:nvCxnSpPr>
        <p:spPr>
          <a:xfrm>
            <a:off x="2031999" y="5876925"/>
            <a:ext cx="37401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FD68DB-8478-4784-988C-8D12DD56442C}"/>
              </a:ext>
            </a:extLst>
          </p:cNvPr>
          <p:cNvSpPr txBox="1"/>
          <p:nvPr/>
        </p:nvSpPr>
        <p:spPr>
          <a:xfrm>
            <a:off x="8315324" y="4882296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기능 병합 및 </a:t>
            </a:r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Debugging</a:t>
            </a:r>
            <a:endParaRPr lang="ko-KR" altLang="en-US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8DA78EC-FA2E-4E1E-ABE1-B6D3C6BC649E}"/>
              </a:ext>
            </a:extLst>
          </p:cNvPr>
          <p:cNvCxnSpPr>
            <a:cxnSpLocks/>
          </p:cNvCxnSpPr>
          <p:nvPr/>
        </p:nvCxnSpPr>
        <p:spPr>
          <a:xfrm flipH="1">
            <a:off x="6191249" y="5876925"/>
            <a:ext cx="5010148" cy="0"/>
          </a:xfrm>
          <a:prstGeom prst="straightConnector1">
            <a:avLst/>
          </a:prstGeom>
          <a:ln w="28575">
            <a:solidFill>
              <a:srgbClr val="58323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CE639A-E90C-4726-9A7C-6E87F99344E4}"/>
              </a:ext>
            </a:extLst>
          </p:cNvPr>
          <p:cNvSpPr txBox="1"/>
          <p:nvPr/>
        </p:nvSpPr>
        <p:spPr>
          <a:xfrm>
            <a:off x="7553325" y="6068890"/>
            <a:ext cx="351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 최종 </a:t>
            </a:r>
            <a:r>
              <a:rPr lang="en-US" altLang="ko-KR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Debug </a:t>
            </a:r>
            <a:r>
              <a:rPr lang="ko-KR" altLang="en-US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및 마무리</a:t>
            </a:r>
          </a:p>
        </p:txBody>
      </p:sp>
    </p:spTree>
    <p:extLst>
      <p:ext uri="{BB962C8B-B14F-4D97-AF65-F5344CB8AC3E}">
        <p14:creationId xmlns:p14="http://schemas.microsoft.com/office/powerpoint/2010/main" val="258894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212" y="2620209"/>
            <a:ext cx="2923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5832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ko-KR" altLang="en-US" sz="7200" dirty="0">
              <a:solidFill>
                <a:srgbClr val="58323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7425" y="218941"/>
            <a:ext cx="11822806" cy="6490952"/>
          </a:xfrm>
          <a:prstGeom prst="rect">
            <a:avLst/>
          </a:prstGeom>
          <a:noFill/>
          <a:ln w="76200"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7730" y="386366"/>
            <a:ext cx="11436439" cy="6194738"/>
          </a:xfrm>
          <a:prstGeom prst="rect">
            <a:avLst/>
          </a:prstGeom>
          <a:noFill/>
          <a:ln w="38100"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4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293" y="2828835"/>
            <a:ext cx="2037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5832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endParaRPr lang="ko-KR" altLang="en-US" sz="7200" dirty="0">
              <a:solidFill>
                <a:srgbClr val="58323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7425" y="218941"/>
            <a:ext cx="11822806" cy="6490952"/>
          </a:xfrm>
          <a:prstGeom prst="rect">
            <a:avLst/>
          </a:prstGeom>
          <a:noFill/>
          <a:ln w="76200"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7730" y="386366"/>
            <a:ext cx="11436439" cy="6194738"/>
          </a:xfrm>
          <a:prstGeom prst="rect">
            <a:avLst/>
          </a:prstGeom>
          <a:noFill/>
          <a:ln w="38100"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2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95347" y="5122323"/>
            <a:ext cx="4733422" cy="1111492"/>
            <a:chOff x="572511" y="5180382"/>
            <a:chExt cx="4733422" cy="1111492"/>
          </a:xfrm>
        </p:grpSpPr>
        <p:sp>
          <p:nvSpPr>
            <p:cNvPr id="2" name="TextBox 1"/>
            <p:cNvSpPr txBox="1"/>
            <p:nvPr/>
          </p:nvSpPr>
          <p:spPr>
            <a:xfrm>
              <a:off x="572511" y="5180382"/>
              <a:ext cx="2866490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</a:t>
              </a:r>
              <a:r>
                <a:rPr lang="en-US" altLang="ko-KR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tents</a:t>
              </a:r>
              <a:endParaRPr lang="ko-KR" altLang="en-US" sz="5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25904" y="5583988"/>
              <a:ext cx="1980029" cy="7078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ko-KR" altLang="en-US" sz="20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발표 순서</a:t>
              </a:r>
              <a:r>
                <a:rPr lang="en-US" altLang="ko-KR" sz="20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</a:t>
              </a:r>
            </a:p>
            <a:p>
              <a:r>
                <a:rPr lang="en-US" altLang="ko-KR" sz="20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PRESENTATION</a:t>
              </a:r>
              <a:endPara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5575945" y="2054951"/>
            <a:ext cx="6127266" cy="0"/>
          </a:xfrm>
          <a:prstGeom prst="line">
            <a:avLst/>
          </a:prstGeom>
          <a:ln>
            <a:solidFill>
              <a:srgbClr val="58323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75945" y="2936430"/>
            <a:ext cx="6127266" cy="0"/>
          </a:xfrm>
          <a:prstGeom prst="line">
            <a:avLst/>
          </a:prstGeom>
          <a:ln>
            <a:solidFill>
              <a:srgbClr val="58323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5484570" y="1353251"/>
            <a:ext cx="6419265" cy="669279"/>
            <a:chOff x="4972635" y="1992452"/>
            <a:chExt cx="6419265" cy="669279"/>
          </a:xfrm>
        </p:grpSpPr>
        <p:sp>
          <p:nvSpPr>
            <p:cNvPr id="10" name="TextBox 9"/>
            <p:cNvSpPr txBox="1"/>
            <p:nvPr/>
          </p:nvSpPr>
          <p:spPr>
            <a:xfrm>
              <a:off x="4972635" y="1992452"/>
              <a:ext cx="3161443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01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Proposal Background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프로젝트 제안 배경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484570" y="2252011"/>
            <a:ext cx="6419265" cy="669279"/>
            <a:chOff x="4972635" y="1992452"/>
            <a:chExt cx="6419265" cy="669279"/>
          </a:xfrm>
        </p:grpSpPr>
        <p:sp>
          <p:nvSpPr>
            <p:cNvPr id="14" name="TextBox 13"/>
            <p:cNvSpPr txBox="1"/>
            <p:nvPr/>
          </p:nvSpPr>
          <p:spPr>
            <a:xfrm>
              <a:off x="4972635" y="1992452"/>
              <a:ext cx="2202847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02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Contents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개발 내용</a:t>
              </a:r>
              <a:endPara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84570" y="3118395"/>
            <a:ext cx="6419265" cy="669279"/>
            <a:chOff x="4972635" y="1992452"/>
            <a:chExt cx="6419265" cy="669279"/>
          </a:xfrm>
        </p:grpSpPr>
        <p:sp>
          <p:nvSpPr>
            <p:cNvPr id="17" name="TextBox 16"/>
            <p:cNvSpPr txBox="1"/>
            <p:nvPr/>
          </p:nvSpPr>
          <p:spPr>
            <a:xfrm>
              <a:off x="4972635" y="1992452"/>
              <a:ext cx="3693640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03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Contents &amp; Required Skills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개발 내용 및 필요 기술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5575945" y="3787674"/>
            <a:ext cx="6127266" cy="0"/>
          </a:xfrm>
          <a:prstGeom prst="line">
            <a:avLst/>
          </a:prstGeom>
          <a:ln>
            <a:solidFill>
              <a:srgbClr val="58323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5484570" y="3936711"/>
            <a:ext cx="6419265" cy="669279"/>
            <a:chOff x="4972635" y="1992452"/>
            <a:chExt cx="6419265" cy="669279"/>
          </a:xfrm>
        </p:grpSpPr>
        <p:sp>
          <p:nvSpPr>
            <p:cNvPr id="21" name="TextBox 20"/>
            <p:cNvSpPr txBox="1"/>
            <p:nvPr/>
          </p:nvSpPr>
          <p:spPr>
            <a:xfrm>
              <a:off x="4972635" y="1992452"/>
              <a:ext cx="2077813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04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Member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구성원 및 팀 역할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956501-A175-4552-8A46-6C8FF2AD7F27}"/>
              </a:ext>
            </a:extLst>
          </p:cNvPr>
          <p:cNvCxnSpPr/>
          <p:nvPr/>
        </p:nvCxnSpPr>
        <p:spPr>
          <a:xfrm>
            <a:off x="5575945" y="4605990"/>
            <a:ext cx="6127266" cy="0"/>
          </a:xfrm>
          <a:prstGeom prst="line">
            <a:avLst/>
          </a:prstGeom>
          <a:ln>
            <a:solidFill>
              <a:srgbClr val="58323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A0F7D8-4D3D-4116-8DD5-2E86790AB77B}"/>
              </a:ext>
            </a:extLst>
          </p:cNvPr>
          <p:cNvGrpSpPr/>
          <p:nvPr/>
        </p:nvGrpSpPr>
        <p:grpSpPr>
          <a:xfrm>
            <a:off x="5484570" y="4613823"/>
            <a:ext cx="6419265" cy="669279"/>
            <a:chOff x="4972635" y="1992452"/>
            <a:chExt cx="6419265" cy="6692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CDAAE-6305-4CEB-8038-2C6BE6C67187}"/>
                </a:ext>
              </a:extLst>
            </p:cNvPr>
            <p:cNvSpPr txBox="1"/>
            <p:nvPr/>
          </p:nvSpPr>
          <p:spPr>
            <a:xfrm>
              <a:off x="4972635" y="1992452"/>
              <a:ext cx="2175596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05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Schedule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AACFB7-9A61-4990-9FFC-E2EC57A22533}"/>
                </a:ext>
              </a:extLst>
            </p:cNvPr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80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1822935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제안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배경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02620" y="432172"/>
            <a:ext cx="2553006" cy="369332"/>
            <a:chOff x="502620" y="432172"/>
            <a:chExt cx="2553006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2249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Proposal</a:t>
              </a:r>
              <a:r>
                <a:rPr lang="ko-KR" altLang="en-US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 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Background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2620" y="482532"/>
              <a:ext cx="344967" cy="262491"/>
              <a:chOff x="1223056" y="1208321"/>
              <a:chExt cx="344967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3056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582310" y="4903978"/>
            <a:ext cx="215475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출석 체크는 하셨나요 </a:t>
            </a:r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?</a:t>
            </a:r>
            <a:endParaRPr lang="ko-KR" altLang="en-US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36253" y="5257921"/>
            <a:ext cx="2646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출석 체크 까먹은 일 </a:t>
            </a:r>
            <a:r>
              <a:rPr lang="ko-KR" altLang="en-US" sz="1400" dirty="0" err="1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있으신가요</a:t>
            </a:r>
            <a:r>
              <a:rPr lang="ko-KR" altLang="en-US" sz="1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  <a:endParaRPr lang="ko-KR" altLang="en-US" sz="14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47633" y="4903978"/>
            <a:ext cx="5613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상기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341149" y="5257921"/>
            <a:ext cx="2374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출석 체크를 상기시켜준다면 </a:t>
            </a:r>
            <a:r>
              <a:rPr lang="en-US" altLang="ko-KR" sz="1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622578" y="2733101"/>
            <a:ext cx="1773382" cy="1773382"/>
            <a:chOff x="8622578" y="2798618"/>
            <a:chExt cx="1773382" cy="1773382"/>
          </a:xfrm>
        </p:grpSpPr>
        <p:sp>
          <p:nvSpPr>
            <p:cNvPr id="36" name="타원 35"/>
            <p:cNvSpPr/>
            <p:nvPr/>
          </p:nvSpPr>
          <p:spPr>
            <a:xfrm>
              <a:off x="8622578" y="2798618"/>
              <a:ext cx="1773382" cy="1773382"/>
            </a:xfrm>
            <a:prstGeom prst="ellipse">
              <a:avLst/>
            </a:prstGeom>
            <a:solidFill>
              <a:srgbClr val="58323D"/>
            </a:solidFill>
            <a:ln>
              <a:solidFill>
                <a:srgbClr val="5832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67720" y="3662170"/>
              <a:ext cx="1483098" cy="3343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40000"/>
                </a:lnSpc>
              </a:pPr>
              <a:r>
                <a:rPr lang="en-US" altLang="ko-KR" sz="3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Remind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797778" y="4903978"/>
            <a:ext cx="5741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알림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944995" y="525792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수업 직전에 알림이 온다면 </a:t>
            </a:r>
            <a:r>
              <a:rPr lang="en-US" altLang="ko-KR" sz="1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</p:txBody>
      </p:sp>
      <p:sp>
        <p:nvSpPr>
          <p:cNvPr id="32" name="타원 31"/>
          <p:cNvSpPr/>
          <p:nvPr/>
        </p:nvSpPr>
        <p:spPr>
          <a:xfrm>
            <a:off x="1772997" y="2740796"/>
            <a:ext cx="1773382" cy="1773382"/>
          </a:xfrm>
          <a:prstGeom prst="ellipse">
            <a:avLst/>
          </a:prstGeom>
          <a:solidFill>
            <a:srgbClr val="58323D"/>
          </a:solidFill>
          <a:ln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  <a:endParaRPr lang="ko-KR" altLang="en-US" sz="6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CEC5BB5-ABEB-4157-9CF3-6C7B71A6B25A}"/>
              </a:ext>
            </a:extLst>
          </p:cNvPr>
          <p:cNvSpPr/>
          <p:nvPr/>
        </p:nvSpPr>
        <p:spPr>
          <a:xfrm>
            <a:off x="5211079" y="2709000"/>
            <a:ext cx="1773382" cy="1773382"/>
          </a:xfrm>
          <a:prstGeom prst="ellipse">
            <a:avLst/>
          </a:prstGeom>
          <a:solidFill>
            <a:srgbClr val="58323D"/>
          </a:solidFill>
          <a:ln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Alert</a:t>
            </a:r>
            <a:endParaRPr lang="ko-KR" altLang="en-US" sz="28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1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1798890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기대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효과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04223" y="432172"/>
            <a:ext cx="1241429" cy="369332"/>
            <a:chOff x="504223" y="432172"/>
            <a:chExt cx="1241429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93936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Ben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efit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4223" y="482532"/>
              <a:ext cx="341760" cy="262491"/>
              <a:chOff x="1224659" y="1208321"/>
              <a:chExt cx="341760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4659" y="1208761"/>
                <a:ext cx="34176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2DB787-BD9E-496B-A9EF-6C63793AE8CD}"/>
              </a:ext>
            </a:extLst>
          </p:cNvPr>
          <p:cNvSpPr txBox="1"/>
          <p:nvPr/>
        </p:nvSpPr>
        <p:spPr>
          <a:xfrm>
            <a:off x="1151500" y="3136612"/>
            <a:ext cx="988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출석체크를 까먹지 않음으로써 출석 점수를 지킬 수 있다</a:t>
            </a:r>
            <a:r>
              <a:rPr lang="en-US" altLang="ko-KR" sz="32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ko-KR" altLang="en-US" sz="3200" dirty="0">
              <a:solidFill>
                <a:srgbClr val="58323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54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4017446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개발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 및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필요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기술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02620" y="432172"/>
            <a:ext cx="3163750" cy="369332"/>
            <a:chOff x="502620" y="432172"/>
            <a:chExt cx="316375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286007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tents &amp; 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Required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2620" y="482532"/>
              <a:ext cx="344966" cy="262491"/>
              <a:chOff x="1223056" y="1208321"/>
              <a:chExt cx="344966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3056" y="1208761"/>
                <a:ext cx="344966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04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DED0B1C-7AA6-42BD-8C9C-480B974FF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31" y="1420928"/>
            <a:ext cx="3111572" cy="5185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8EC0FD-B6EC-43B7-872C-EBE4CCA6FF63}"/>
              </a:ext>
            </a:extLst>
          </p:cNvPr>
          <p:cNvSpPr txBox="1"/>
          <p:nvPr/>
        </p:nvSpPr>
        <p:spPr>
          <a:xfrm>
            <a:off x="5730239" y="4975666"/>
            <a:ext cx="49725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SplashActivity.kt</a:t>
            </a:r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로딩 화면으로써 </a:t>
            </a:r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Android.os.Handler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이용하여 </a:t>
            </a:r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PostDelayed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이용하여 일정 시간 후에 다음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Activity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로 넘어간다</a:t>
            </a:r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43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4017446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개발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 및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필요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기술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02620" y="432172"/>
            <a:ext cx="3163750" cy="369332"/>
            <a:chOff x="502620" y="432172"/>
            <a:chExt cx="316375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286007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tents &amp; 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Required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2620" y="482532"/>
              <a:ext cx="344966" cy="262491"/>
              <a:chOff x="1223056" y="1208321"/>
              <a:chExt cx="344966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3056" y="1208761"/>
                <a:ext cx="344966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04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C8EC0FD-B6EC-43B7-872C-EBE4CCA6FF63}"/>
              </a:ext>
            </a:extLst>
          </p:cNvPr>
          <p:cNvSpPr txBox="1"/>
          <p:nvPr/>
        </p:nvSpPr>
        <p:spPr>
          <a:xfrm>
            <a:off x="5738948" y="4667890"/>
            <a:ext cx="4972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TimeTable.kt</a:t>
            </a:r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시간표를 보여주는 화면으로써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GridView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or </a:t>
            </a:r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RecyclerView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이용하여 화면을 구성한다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오른쪽 아래의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Fab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버튼을 이용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Dialog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실행한다</a:t>
            </a:r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F24BDF-9FA6-4F4F-B41D-46BD017D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31" y="1420928"/>
            <a:ext cx="3111572" cy="51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6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4017446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개발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 및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필요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기술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02620" y="432172"/>
            <a:ext cx="3163750" cy="369332"/>
            <a:chOff x="502620" y="432172"/>
            <a:chExt cx="316375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286007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tents &amp; 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Required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2620" y="482532"/>
              <a:ext cx="344966" cy="262491"/>
              <a:chOff x="1223056" y="1208321"/>
              <a:chExt cx="344966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3056" y="1208761"/>
                <a:ext cx="344966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04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C8EC0FD-B6EC-43B7-872C-EBE4CCA6FF63}"/>
              </a:ext>
            </a:extLst>
          </p:cNvPr>
          <p:cNvSpPr txBox="1"/>
          <p:nvPr/>
        </p:nvSpPr>
        <p:spPr>
          <a:xfrm>
            <a:off x="5738948" y="4667890"/>
            <a:ext cx="49725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TimeTable.kt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에서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Fab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버튼을 눌렀을 경우 나타나는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Dialog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이다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</a:p>
          <a:p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Custom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 필요로하고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과목 정보를 미리 가지고 있어야 하기 때문에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Retrofit 2.0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이용하여 서버에서 과목 정보를 가지고 온다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7B4C77-58DF-44CC-84FB-7236AAA5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31" y="1420927"/>
            <a:ext cx="3111573" cy="51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4017446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개발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 및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필요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기술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02620" y="432172"/>
            <a:ext cx="3163750" cy="369332"/>
            <a:chOff x="502620" y="432172"/>
            <a:chExt cx="316375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286007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tents &amp; 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Required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2620" y="482532"/>
              <a:ext cx="344966" cy="262491"/>
              <a:chOff x="1223056" y="1208321"/>
              <a:chExt cx="344966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3056" y="1208761"/>
                <a:ext cx="344966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04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C8EC0FD-B6EC-43B7-872C-EBE4CCA6FF63}"/>
              </a:ext>
            </a:extLst>
          </p:cNvPr>
          <p:cNvSpPr txBox="1"/>
          <p:nvPr/>
        </p:nvSpPr>
        <p:spPr>
          <a:xfrm>
            <a:off x="5362575" y="5286161"/>
            <a:ext cx="4972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AlarmManager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이용하여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수업시간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분 전에 사용자에게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Notification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통해 알려준다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AlarmManager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는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Intent </a:t>
            </a:r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Broadcastin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 필요하다</a:t>
            </a:r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1522C3-9E9F-4E29-9DBD-DEF32413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00" y="1422000"/>
            <a:ext cx="2917455" cy="51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4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4017446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개발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 및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필요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기술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02620" y="432172"/>
            <a:ext cx="3163750" cy="369332"/>
            <a:chOff x="502620" y="432172"/>
            <a:chExt cx="316375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286007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tents &amp; 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Required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2620" y="482532"/>
              <a:ext cx="344966" cy="262491"/>
              <a:chOff x="1223056" y="1208321"/>
              <a:chExt cx="344966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3056" y="1208761"/>
                <a:ext cx="344966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04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DDCA7C-0FB5-4FB9-9940-A3B4FC884FDD}"/>
              </a:ext>
            </a:extLst>
          </p:cNvPr>
          <p:cNvSpPr txBox="1"/>
          <p:nvPr/>
        </p:nvSpPr>
        <p:spPr>
          <a:xfrm>
            <a:off x="1714759" y="1526060"/>
            <a:ext cx="428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Backend</a:t>
            </a:r>
            <a:endParaRPr lang="ko-KR" altLang="en-US" sz="3200" dirty="0">
              <a:solidFill>
                <a:srgbClr val="58323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2A1154-6BBA-437A-9EBC-3394C0E56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5" y="2959699"/>
            <a:ext cx="2247641" cy="13768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E36F45-2D2B-47CC-88C5-84C2046D5914}"/>
              </a:ext>
            </a:extLst>
          </p:cNvPr>
          <p:cNvSpPr txBox="1"/>
          <p:nvPr/>
        </p:nvSpPr>
        <p:spPr>
          <a:xfrm>
            <a:off x="3952471" y="3138056"/>
            <a:ext cx="21366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58323D"/>
                </a:solidFill>
              </a:rPr>
              <a:t>Express</a:t>
            </a:r>
          </a:p>
          <a:p>
            <a:endParaRPr lang="ko-KR" altLang="en-US" sz="4400" dirty="0">
              <a:solidFill>
                <a:srgbClr val="58323D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B3BE0D9-99E1-4A6A-BF30-9A059083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15" y="2169150"/>
            <a:ext cx="1489464" cy="21674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C078B29-B51A-48C8-BBF6-9A7157E7D0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90577"/>
            <a:ext cx="2717800" cy="14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357</Words>
  <Application>Microsoft Office PowerPoint</Application>
  <PresentationFormat>와이드스크린</PresentationFormat>
  <Paragraphs>128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아리따-돋움(TTF)-Bold</vt:lpstr>
      <vt:lpstr>아리따-돋움(TTF)-Medium</vt:lpstr>
      <vt:lpstr>아리따-돋움(TTF)-SemiBold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Lee JuHyang</cp:lastModifiedBy>
  <cp:revision>68</cp:revision>
  <dcterms:created xsi:type="dcterms:W3CDTF">2016-04-15T05:38:51Z</dcterms:created>
  <dcterms:modified xsi:type="dcterms:W3CDTF">2018-11-28T03:11:21Z</dcterms:modified>
</cp:coreProperties>
</file>