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0" r:id="rId2"/>
    <p:sldId id="259" r:id="rId3"/>
    <p:sldId id="273" r:id="rId4"/>
    <p:sldId id="275" r:id="rId5"/>
    <p:sldId id="281" r:id="rId6"/>
    <p:sldId id="279" r:id="rId7"/>
    <p:sldId id="274" r:id="rId8"/>
    <p:sldId id="278" r:id="rId9"/>
    <p:sldId id="282" r:id="rId10"/>
    <p:sldId id="277" r:id="rId11"/>
  </p:sldIdLst>
  <p:sldSz cx="12192000" cy="6858000"/>
  <p:notesSz cx="6858000" cy="9144000"/>
  <p:embeddedFontLst>
    <p:embeddedFont>
      <p:font typeface="아리따-돋움(TTF)-Bold" panose="02020603020101020101" pitchFamily="18" charset="-127"/>
      <p:regular r:id="rId13"/>
    </p:embeddedFont>
    <p:embeddedFont>
      <p:font typeface="아리따-돋움(TTF)-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아리따-돋움(TTF)-SemiBold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323D"/>
    <a:srgbClr val="FF0000"/>
    <a:srgbClr val="00B0F0"/>
    <a:srgbClr val="A13131"/>
    <a:srgbClr val="E1E1E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11" y="1168898"/>
            <a:ext cx="614623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그대 출첵은 하셨나요 </a:t>
            </a:r>
            <a:r>
              <a:rPr lang="en-US" altLang="ko-KR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</a:t>
            </a:r>
            <a:endParaRPr lang="ko-KR" altLang="en-US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4573" y="1869937"/>
            <a:ext cx="206819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Mobile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SW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Studio</a:t>
            </a:r>
            <a:endParaRPr lang="ko-KR" altLang="en-US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014" y="4451580"/>
            <a:ext cx="2598788" cy="13542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8</a:t>
            </a:r>
            <a:r>
              <a:rPr lang="ko-KR" altLang="en-US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조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2015125061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이주향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2014122195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이상훈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2014122177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윤동희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2015124188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장우진</a:t>
            </a:r>
            <a:endParaRPr lang="en-US" altLang="ko-KR" sz="16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6507" y="1349480"/>
            <a:ext cx="45720" cy="3656097"/>
            <a:chOff x="816507" y="1349480"/>
            <a:chExt cx="45720" cy="3656097"/>
          </a:xfrm>
        </p:grpSpPr>
        <p:cxnSp>
          <p:nvCxnSpPr>
            <p:cNvPr id="4" name="직선 연결선 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778" y1="41778" x2="57778" y2="41778"/>
                        <a14:foregroundMark x1="24444" y1="46667" x2="24444" y2="46667"/>
                        <a14:foregroundMark x1="75556" y1="46222" x2="75556" y2="46222"/>
                        <a14:foregroundMark x1="29778" y1="49778" x2="29778" y2="49778"/>
                        <a14:foregroundMark x1="29333" y1="53333" x2="29333" y2="53333"/>
                        <a14:backgroundMark x1="6222" y1="12889" x2="6222" y2="12889"/>
                        <a14:backgroundMark x1="81778" y1="8889" x2="81778" y2="8889"/>
                        <a14:backgroundMark x1="88889" y1="83111" x2="88889" y2="83111"/>
                        <a14:backgroundMark x1="8444" y1="92889" x2="8444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02" y="5128689"/>
            <a:ext cx="1210223" cy="12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293" y="2828835"/>
            <a:ext cx="203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58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endParaRPr lang="ko-KR" altLang="en-US" sz="7200" dirty="0">
              <a:solidFill>
                <a:srgbClr val="58323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425" y="218941"/>
            <a:ext cx="11822806" cy="6490952"/>
          </a:xfrm>
          <a:prstGeom prst="rect">
            <a:avLst/>
          </a:prstGeom>
          <a:noFill/>
          <a:ln w="762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730" y="386366"/>
            <a:ext cx="11436439" cy="6194738"/>
          </a:xfrm>
          <a:prstGeom prst="rect">
            <a:avLst/>
          </a:prstGeom>
          <a:noFill/>
          <a:ln w="381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5347" y="5122323"/>
            <a:ext cx="4733422" cy="1111492"/>
            <a:chOff x="572511" y="5180382"/>
            <a:chExt cx="4733422" cy="1111492"/>
          </a:xfrm>
        </p:grpSpPr>
        <p:sp>
          <p:nvSpPr>
            <p:cNvPr id="2" name="TextBox 1"/>
            <p:cNvSpPr txBox="1"/>
            <p:nvPr/>
          </p:nvSpPr>
          <p:spPr>
            <a:xfrm>
              <a:off x="572511" y="5180382"/>
              <a:ext cx="286649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</a:t>
              </a:r>
              <a:endParaRPr lang="ko-KR" altLang="en-US" sz="5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25904" y="5583988"/>
              <a:ext cx="1980029" cy="7078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ko-KR" altLang="en-US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발표 순서</a:t>
              </a:r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PRESENTATION</a:t>
              </a:r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84570" y="3936711"/>
            <a:ext cx="6419265" cy="669279"/>
            <a:chOff x="4972635" y="1992452"/>
            <a:chExt cx="6419265" cy="669279"/>
          </a:xfrm>
        </p:grpSpPr>
        <p:sp>
          <p:nvSpPr>
            <p:cNvPr id="21" name="TextBox 20"/>
            <p:cNvSpPr txBox="1"/>
            <p:nvPr/>
          </p:nvSpPr>
          <p:spPr>
            <a:xfrm>
              <a:off x="4972635" y="1992452"/>
              <a:ext cx="187904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01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Doing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현재 진행중인 내용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956501-A175-4552-8A46-6C8FF2AD7F27}"/>
              </a:ext>
            </a:extLst>
          </p:cNvPr>
          <p:cNvCxnSpPr/>
          <p:nvPr/>
        </p:nvCxnSpPr>
        <p:spPr>
          <a:xfrm>
            <a:off x="5575945" y="4605990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A0F7D8-4D3D-4116-8DD5-2E86790AB77B}"/>
              </a:ext>
            </a:extLst>
          </p:cNvPr>
          <p:cNvGrpSpPr/>
          <p:nvPr/>
        </p:nvGrpSpPr>
        <p:grpSpPr>
          <a:xfrm>
            <a:off x="5484570" y="4613823"/>
            <a:ext cx="6419265" cy="669279"/>
            <a:chOff x="4972635" y="1992452"/>
            <a:chExt cx="6419265" cy="6692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CDAAE-6305-4CEB-8038-2C6BE6C67187}"/>
                </a:ext>
              </a:extLst>
            </p:cNvPr>
            <p:cNvSpPr txBox="1"/>
            <p:nvPr/>
          </p:nvSpPr>
          <p:spPr>
            <a:xfrm>
              <a:off x="4972635" y="1992452"/>
              <a:ext cx="1887055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02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To Do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AACFB7-9A61-4990-9FFC-E2EC57A22533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해야 할 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738948" y="4667890"/>
            <a:ext cx="4972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TimeTable.kt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시간표를 보여주는 화면으로써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GridView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or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RecyclerView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 화면을 구성한다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오른쪽 아래의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Fab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버튼을 이용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Dialog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실행한다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F24BDF-9FA6-4F4F-B41D-46BD017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1" y="1420928"/>
            <a:ext cx="3111572" cy="5185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A267B-664C-47FC-B19C-A52BD93595CE}"/>
              </a:ext>
            </a:extLst>
          </p:cNvPr>
          <p:cNvSpPr txBox="1"/>
          <p:nvPr/>
        </p:nvSpPr>
        <p:spPr>
          <a:xfrm>
            <a:off x="754838" y="839832"/>
            <a:ext cx="3523722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현재 진행중인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FC1612-88E0-45C7-BE2D-2F83C2774711}"/>
              </a:ext>
            </a:extLst>
          </p:cNvPr>
          <p:cNvGrpSpPr/>
          <p:nvPr/>
        </p:nvGrpSpPr>
        <p:grpSpPr>
          <a:xfrm>
            <a:off x="512239" y="432172"/>
            <a:ext cx="1075036" cy="369332"/>
            <a:chOff x="512239" y="432172"/>
            <a:chExt cx="1075036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9480B-BA08-4AC1-83A5-E9897F0F74DE}"/>
                </a:ext>
              </a:extLst>
            </p:cNvPr>
            <p:cNvSpPr txBox="1"/>
            <p:nvPr/>
          </p:nvSpPr>
          <p:spPr>
            <a:xfrm>
              <a:off x="806292" y="432172"/>
              <a:ext cx="7809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Doing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621A51-BB21-4872-8E6F-921238DDDCF4}"/>
                </a:ext>
              </a:extLst>
            </p:cNvPr>
            <p:cNvGrpSpPr/>
            <p:nvPr/>
          </p:nvGrpSpPr>
          <p:grpSpPr>
            <a:xfrm>
              <a:off x="512239" y="482532"/>
              <a:ext cx="325730" cy="262491"/>
              <a:chOff x="1232675" y="1208321"/>
              <a:chExt cx="325730" cy="26249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7962E87-0154-4CAD-BFBA-397BE2E0D92B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E25AA-C125-4CA7-A761-A3D22D5AE4B6}"/>
                  </a:ext>
                </a:extLst>
              </p:cNvPr>
              <p:cNvSpPr/>
              <p:nvPr/>
            </p:nvSpPr>
            <p:spPr>
              <a:xfrm>
                <a:off x="1232675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520EC47-D08F-4DF5-8B1B-9FE3F044D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6" t="17384" r="35075" b="28885"/>
          <a:stretch/>
        </p:blipFill>
        <p:spPr>
          <a:xfrm>
            <a:off x="2393505" y="1420928"/>
            <a:ext cx="2797223" cy="51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362575" y="5286161"/>
            <a:ext cx="4972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AlarmManager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이용하여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수업시간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 전에 사용자에게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Notification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통해 알려준다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AlarmManager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는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Intent </a:t>
            </a:r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Broadcastin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필요하다</a:t>
            </a:r>
            <a:endParaRPr lang="en-US" altLang="ko-KR" sz="2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1522C3-9E9F-4E29-9DBD-DEF324137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00" y="1422000"/>
            <a:ext cx="2917455" cy="518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3523722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현재 진행중인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12239" y="432172"/>
            <a:ext cx="1075036" cy="369332"/>
            <a:chOff x="512239" y="432172"/>
            <a:chExt cx="10750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7809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Doing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12239" y="482532"/>
              <a:ext cx="325730" cy="262491"/>
              <a:chOff x="1232675" y="1208321"/>
              <a:chExt cx="325730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32675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2" name="KakaoTalk_Video_20181128_1557_32_852">
            <a:hlinkClick r:id="" action="ppaction://media"/>
            <a:extLst>
              <a:ext uri="{FF2B5EF4-FFF2-40B4-BE49-F238E27FC236}">
                <a16:creationId xmlns:a16="http://schemas.microsoft.com/office/drawing/2014/main" id="{8825AA6D-3C03-48FC-B54C-0D336CFEBF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601" y="1423015"/>
            <a:ext cx="2917454" cy="51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46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ndicam 2018-11-28 12-35-09-648">
            <a:hlinkClick r:id="" action="ppaction://media"/>
            <a:extLst>
              <a:ext uri="{FF2B5EF4-FFF2-40B4-BE49-F238E27FC236}">
                <a16:creationId xmlns:a16="http://schemas.microsoft.com/office/drawing/2014/main" id="{8F483ECB-F492-4BC4-9CFE-2E21F45866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4535" y="1374635"/>
            <a:ext cx="6454302" cy="5051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06CA58-F134-4275-BA6E-BE86367A46EA}"/>
              </a:ext>
            </a:extLst>
          </p:cNvPr>
          <p:cNvSpPr txBox="1"/>
          <p:nvPr/>
        </p:nvSpPr>
        <p:spPr>
          <a:xfrm>
            <a:off x="7720315" y="5948901"/>
            <a:ext cx="311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전체 과목 </a:t>
            </a:r>
            <a:r>
              <a:rPr lang="en-US" altLang="ko-KR" sz="28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Crawling</a:t>
            </a:r>
            <a:endParaRPr lang="ko-KR" altLang="en-US" sz="2800" dirty="0">
              <a:solidFill>
                <a:srgbClr val="58323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3523722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현재 진행중인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12239" y="432172"/>
            <a:ext cx="1075036" cy="369332"/>
            <a:chOff x="512239" y="432172"/>
            <a:chExt cx="1075036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7809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Doing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12239" y="482532"/>
              <a:ext cx="325730" cy="262491"/>
              <a:chOff x="1232675" y="1208321"/>
              <a:chExt cx="32573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32675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0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6BA9D0C-FE19-4C21-974B-BB3E6621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8" y="1245325"/>
            <a:ext cx="5650309" cy="2952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D22375-9BE2-4489-A848-5801FF1C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84" y="2417783"/>
            <a:ext cx="6144805" cy="4370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1E424-6618-4A09-9DA8-F14F1A249C7C}"/>
              </a:ext>
            </a:extLst>
          </p:cNvPr>
          <p:cNvSpPr txBox="1"/>
          <p:nvPr/>
        </p:nvSpPr>
        <p:spPr>
          <a:xfrm>
            <a:off x="754838" y="4197531"/>
            <a:ext cx="350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</a:t>
            </a:r>
            <a:r>
              <a:rPr lang="en-US" altLang="ko-KR" sz="1600" dirty="0" err="1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Url</a:t>
            </a:r>
            <a:r>
              <a:rPr lang="en-US" altLang="ko-KR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접근 시 </a:t>
            </a:r>
            <a:r>
              <a:rPr lang="en-US" altLang="ko-KR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Terminal </a:t>
            </a:r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720EE-261E-4D8C-B06B-96E3576752D4}"/>
              </a:ext>
            </a:extLst>
          </p:cNvPr>
          <p:cNvSpPr txBox="1"/>
          <p:nvPr/>
        </p:nvSpPr>
        <p:spPr>
          <a:xfrm>
            <a:off x="8747760" y="2079229"/>
            <a:ext cx="302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</a:t>
            </a:r>
            <a:r>
              <a:rPr lang="en-US" altLang="ko-KR" sz="1600" dirty="0" err="1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Url</a:t>
            </a:r>
            <a:r>
              <a:rPr lang="en-US" altLang="ko-KR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접근 시 </a:t>
            </a:r>
            <a:r>
              <a:rPr lang="en-US" altLang="ko-KR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Browser </a:t>
            </a:r>
            <a:r>
              <a:rPr lang="ko-KR" altLang="en-US" sz="16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7311C-BD5F-4007-8833-F6D852110FB7}"/>
              </a:ext>
            </a:extLst>
          </p:cNvPr>
          <p:cNvSpPr txBox="1"/>
          <p:nvPr/>
        </p:nvSpPr>
        <p:spPr>
          <a:xfrm>
            <a:off x="754838" y="839832"/>
            <a:ext cx="3523722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현재 진행중인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359DBF-64CE-40EF-85F9-2E2A48E28657}"/>
              </a:ext>
            </a:extLst>
          </p:cNvPr>
          <p:cNvGrpSpPr/>
          <p:nvPr/>
        </p:nvGrpSpPr>
        <p:grpSpPr>
          <a:xfrm>
            <a:off x="512239" y="432172"/>
            <a:ext cx="1075036" cy="369332"/>
            <a:chOff x="512239" y="432172"/>
            <a:chExt cx="1075036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FE6E7-771F-4946-BFD3-6CC0BE2A07C5}"/>
                </a:ext>
              </a:extLst>
            </p:cNvPr>
            <p:cNvSpPr txBox="1"/>
            <p:nvPr/>
          </p:nvSpPr>
          <p:spPr>
            <a:xfrm>
              <a:off x="806292" y="432172"/>
              <a:ext cx="7809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Doing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C572FB6-AD57-4D89-A1AC-057BCBCEECAB}"/>
                </a:ext>
              </a:extLst>
            </p:cNvPr>
            <p:cNvGrpSpPr/>
            <p:nvPr/>
          </p:nvGrpSpPr>
          <p:grpSpPr>
            <a:xfrm>
              <a:off x="512239" y="482532"/>
              <a:ext cx="325730" cy="262491"/>
              <a:chOff x="1232675" y="1208321"/>
              <a:chExt cx="325730" cy="26249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E4262FF-42D4-4EA0-8F8B-8D8C789EC8E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E72C3C-B373-489F-8573-8CBCDE2E3BB1}"/>
                  </a:ext>
                </a:extLst>
              </p:cNvPr>
              <p:cNvSpPr/>
              <p:nvPr/>
            </p:nvSpPr>
            <p:spPr>
              <a:xfrm>
                <a:off x="1232675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5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C8EC0FD-B6EC-43B7-872C-EBE4CCA6FF63}"/>
              </a:ext>
            </a:extLst>
          </p:cNvPr>
          <p:cNvSpPr txBox="1"/>
          <p:nvPr/>
        </p:nvSpPr>
        <p:spPr>
          <a:xfrm>
            <a:off x="5738948" y="4667890"/>
            <a:ext cx="49725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TimeTable.kt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에서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Fab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버튼을 눌렀을 경우 나타나는 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Dialog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Custom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필요로하고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과목 정보를 미리 가지고 있어야 하기 때문에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Retrofit 2.0 </a:t>
            </a:r>
            <a:r>
              <a:rPr lang="ko-KR" altLang="en-US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이용하여 서버에서 과목 정보를 가지고 온다</a:t>
            </a:r>
            <a:r>
              <a:rPr lang="en-US" altLang="ko-KR" sz="2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7B4C77-58DF-44CC-84FB-7236AAA5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1" y="1420928"/>
            <a:ext cx="3111573" cy="5185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2352F-A391-40AB-B4D1-796EF3664F92}"/>
              </a:ext>
            </a:extLst>
          </p:cNvPr>
          <p:cNvSpPr txBox="1"/>
          <p:nvPr/>
        </p:nvSpPr>
        <p:spPr>
          <a:xfrm>
            <a:off x="754838" y="839832"/>
            <a:ext cx="2699778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해야 하는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A69004-79FA-4136-848E-80F0CFA781D9}"/>
              </a:ext>
            </a:extLst>
          </p:cNvPr>
          <p:cNvGrpSpPr/>
          <p:nvPr/>
        </p:nvGrpSpPr>
        <p:grpSpPr>
          <a:xfrm>
            <a:off x="502621" y="432172"/>
            <a:ext cx="1073434" cy="369332"/>
            <a:chOff x="502621" y="432172"/>
            <a:chExt cx="10734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50D479-E1D7-4060-97A8-59FC96D68D95}"/>
                </a:ext>
              </a:extLst>
            </p:cNvPr>
            <p:cNvSpPr txBox="1"/>
            <p:nvPr/>
          </p:nvSpPr>
          <p:spPr>
            <a:xfrm>
              <a:off x="806292" y="432172"/>
              <a:ext cx="76976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TODO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DA9BCF-F8DA-4BE2-9D73-6EDB75507835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5C50603-A756-45E5-B5CD-18F3505CA410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D577AA5-BB03-42E9-B701-D2947AE4ADAF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17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8A420-FDC1-4911-82C9-0724E71350D4}"/>
              </a:ext>
            </a:extLst>
          </p:cNvPr>
          <p:cNvSpPr txBox="1"/>
          <p:nvPr/>
        </p:nvSpPr>
        <p:spPr>
          <a:xfrm>
            <a:off x="383892" y="2297745"/>
            <a:ext cx="414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서버 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&lt;-&gt; 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클라이언트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69F0DC-BDB4-429A-9400-2B8D42A1515B}"/>
              </a:ext>
            </a:extLst>
          </p:cNvPr>
          <p:cNvSpPr txBox="1"/>
          <p:nvPr/>
        </p:nvSpPr>
        <p:spPr>
          <a:xfrm>
            <a:off x="383893" y="3755751"/>
            <a:ext cx="1162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저장하는 순간에 과목의 시작 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 전에 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Notification 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일어나도록 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Event 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등록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 sz="28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DBA1C-9601-4C15-B20C-48389075062B}"/>
              </a:ext>
            </a:extLst>
          </p:cNvPr>
          <p:cNvSpPr txBox="1"/>
          <p:nvPr/>
        </p:nvSpPr>
        <p:spPr>
          <a:xfrm>
            <a:off x="383892" y="3011682"/>
            <a:ext cx="1162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통신결과로 만들어진 과목의 리스트 중 사용자가 듣는 과목 선택 후 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DB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B3217-59F7-47AB-AE5C-014FC83013FA}"/>
              </a:ext>
            </a:extLst>
          </p:cNvPr>
          <p:cNvSpPr txBox="1"/>
          <p:nvPr/>
        </p:nvSpPr>
        <p:spPr>
          <a:xfrm>
            <a:off x="383893" y="4499820"/>
            <a:ext cx="1142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DB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저장 되어있는 과목정보를 가지고 </a:t>
            </a:r>
            <a:r>
              <a:rPr lang="en-US" altLang="ko-KR" sz="2800" dirty="0" err="1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GrideView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나타내도록 설정</a:t>
            </a:r>
            <a:r>
              <a:rPr lang="en-US" altLang="ko-KR" sz="28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 sz="28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17A5E-B068-4404-B296-52C37297B469}"/>
              </a:ext>
            </a:extLst>
          </p:cNvPr>
          <p:cNvSpPr txBox="1"/>
          <p:nvPr/>
        </p:nvSpPr>
        <p:spPr>
          <a:xfrm>
            <a:off x="754838" y="839832"/>
            <a:ext cx="2699778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해야 하는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DB8C97-BE76-4A5B-8F75-C3F34DE0998F}"/>
              </a:ext>
            </a:extLst>
          </p:cNvPr>
          <p:cNvGrpSpPr/>
          <p:nvPr/>
        </p:nvGrpSpPr>
        <p:grpSpPr>
          <a:xfrm>
            <a:off x="502621" y="432172"/>
            <a:ext cx="1073434" cy="369332"/>
            <a:chOff x="502621" y="432172"/>
            <a:chExt cx="1073434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59849E-1976-4CC2-BDF7-EA7DF9AF8EDA}"/>
                </a:ext>
              </a:extLst>
            </p:cNvPr>
            <p:cNvSpPr txBox="1"/>
            <p:nvPr/>
          </p:nvSpPr>
          <p:spPr>
            <a:xfrm>
              <a:off x="806292" y="432172"/>
              <a:ext cx="76976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TODO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71F232B-6CE2-4435-8D8A-44F3DAC7931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1721C6-13A1-4161-8091-53DCCF673D9B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D659E2-237B-40C1-BF78-8877FFD917D4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07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D6FCC9-6A3C-435C-83FC-D78A327ABC5B}"/>
              </a:ext>
            </a:extLst>
          </p:cNvPr>
          <p:cNvSpPr txBox="1"/>
          <p:nvPr/>
        </p:nvSpPr>
        <p:spPr>
          <a:xfrm>
            <a:off x="754838" y="839832"/>
            <a:ext cx="2699778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해야 하는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내용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78B52F-80E0-42CD-B358-DBC8E563C10F}"/>
              </a:ext>
            </a:extLst>
          </p:cNvPr>
          <p:cNvGrpSpPr/>
          <p:nvPr/>
        </p:nvGrpSpPr>
        <p:grpSpPr>
          <a:xfrm>
            <a:off x="502621" y="432172"/>
            <a:ext cx="1073434" cy="369332"/>
            <a:chOff x="502621" y="432172"/>
            <a:chExt cx="10734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9FD175-E06B-49D8-8680-4C26BCE8E0C8}"/>
                </a:ext>
              </a:extLst>
            </p:cNvPr>
            <p:cNvSpPr txBox="1"/>
            <p:nvPr/>
          </p:nvSpPr>
          <p:spPr>
            <a:xfrm>
              <a:off x="806292" y="432172"/>
              <a:ext cx="76976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TODO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828E348-1F21-4522-B9E0-21522566A792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0066649-C171-4995-88F8-FEB686F6E692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5596D9D-D389-401F-9C70-DBDAA980A7EE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A25C3C-A40E-4467-8AFE-87117813527E}"/>
              </a:ext>
            </a:extLst>
          </p:cNvPr>
          <p:cNvSpPr txBox="1"/>
          <p:nvPr/>
        </p:nvSpPr>
        <p:spPr>
          <a:xfrm>
            <a:off x="1414038" y="2399243"/>
            <a:ext cx="877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UI</a:t>
            </a:r>
            <a:r>
              <a:rPr lang="ko-KR" altLang="en-US" sz="4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&amp; </a:t>
            </a:r>
            <a:r>
              <a:rPr lang="ko-KR" altLang="en-US" sz="4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디자인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4D2B-9024-4DD2-A6F0-0A64CF2C6ADE}"/>
              </a:ext>
            </a:extLst>
          </p:cNvPr>
          <p:cNvSpPr txBox="1"/>
          <p:nvPr/>
        </p:nvSpPr>
        <p:spPr>
          <a:xfrm>
            <a:off x="1414038" y="3663799"/>
            <a:ext cx="877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8323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Project Merge</a:t>
            </a:r>
            <a:endParaRPr lang="ko-KR" altLang="en-US" sz="40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35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201</Words>
  <Application>Microsoft Office PowerPoint</Application>
  <PresentationFormat>와이드스크린</PresentationFormat>
  <Paragraphs>53</Paragraphs>
  <Slides>10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아리따-돋움(TTF)-Bold</vt:lpstr>
      <vt:lpstr>Arial</vt:lpstr>
      <vt:lpstr>아리따-돋움(TTF)-Medium</vt:lpstr>
      <vt:lpstr>맑은 고딕</vt:lpstr>
      <vt:lpstr>아리따-돋움(TTF)-SemiBold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Lee JuHyang</cp:lastModifiedBy>
  <cp:revision>88</cp:revision>
  <dcterms:created xsi:type="dcterms:W3CDTF">2016-04-15T05:38:51Z</dcterms:created>
  <dcterms:modified xsi:type="dcterms:W3CDTF">2018-12-11T08:11:28Z</dcterms:modified>
</cp:coreProperties>
</file>