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0" r:id="rId2"/>
    <p:sldId id="259" r:id="rId3"/>
    <p:sldId id="273" r:id="rId4"/>
    <p:sldId id="275" r:id="rId5"/>
    <p:sldId id="284" r:id="rId6"/>
    <p:sldId id="285" r:id="rId7"/>
    <p:sldId id="286" r:id="rId8"/>
    <p:sldId id="293" r:id="rId9"/>
    <p:sldId id="288" r:id="rId10"/>
    <p:sldId id="287" r:id="rId11"/>
    <p:sldId id="290" r:id="rId12"/>
    <p:sldId id="294" r:id="rId13"/>
    <p:sldId id="296" r:id="rId14"/>
    <p:sldId id="295" r:id="rId15"/>
    <p:sldId id="301" r:id="rId16"/>
    <p:sldId id="281" r:id="rId17"/>
    <p:sldId id="297" r:id="rId18"/>
    <p:sldId id="298" r:id="rId19"/>
    <p:sldId id="299" r:id="rId20"/>
    <p:sldId id="300" r:id="rId21"/>
    <p:sldId id="272" r:id="rId22"/>
    <p:sldId id="277" r:id="rId23"/>
  </p:sldIdLst>
  <p:sldSz cx="12192000" cy="6858000"/>
  <p:notesSz cx="6858000" cy="9144000"/>
  <p:embeddedFontLst>
    <p:embeddedFont>
      <p:font typeface="아리따-돋움(TTF)-Bold" panose="02020603020101020101" pitchFamily="18" charset="-127"/>
      <p:regular r:id="rId25"/>
    </p:embeddedFont>
    <p:embeddedFont>
      <p:font typeface="아리따-돋움(TTF)-Medium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아리따-돋움(TTF)-SemiBold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323D"/>
    <a:srgbClr val="FF0000"/>
    <a:srgbClr val="00B0F0"/>
    <a:srgbClr val="A13131"/>
    <a:srgbClr val="E1E1E1"/>
    <a:srgbClr val="E7E7E7"/>
    <a:srgbClr val="BF3A3A"/>
    <a:srgbClr val="CCFFCC"/>
    <a:srgbClr val="BF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3E95-476A-4D5C-A863-45CD396769C1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7DD-D1C5-43FE-B3E9-601FEE5A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11" y="1168898"/>
            <a:ext cx="614623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그대 출첵은 하셨나요 </a:t>
            </a:r>
            <a:r>
              <a:rPr lang="en-US" altLang="ko-KR" sz="48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</a:t>
            </a:r>
            <a:endParaRPr lang="ko-KR" altLang="en-US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4573" y="1869937"/>
            <a:ext cx="206819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Mobile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SW</a:t>
            </a:r>
            <a:r>
              <a: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Studio</a:t>
            </a:r>
            <a:endParaRPr lang="ko-KR" altLang="en-US" sz="2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014" y="4451580"/>
            <a:ext cx="2597186" cy="13542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8</a:t>
            </a:r>
            <a:r>
              <a:rPr lang="ko-KR" altLang="en-US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조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2015125061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이주향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2014122177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윤동희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2014122195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이상훈</a:t>
            </a:r>
            <a:endParaRPr lang="en-US" altLang="ko-KR" sz="1600" dirty="0">
              <a:solidFill>
                <a:srgbClr val="58323D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2015124188	</a:t>
            </a:r>
            <a:r>
              <a:rPr lang="ko-KR" altLang="en-US" sz="1600" dirty="0">
                <a:solidFill>
                  <a:srgbClr val="58323D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장우진</a:t>
            </a:r>
            <a:endParaRPr lang="en-US" altLang="ko-KR" sz="1600" dirty="0">
              <a:solidFill>
                <a:srgbClr val="58323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6507" y="1349480"/>
            <a:ext cx="45720" cy="3656097"/>
            <a:chOff x="816507" y="1349480"/>
            <a:chExt cx="45720" cy="3656097"/>
          </a:xfrm>
        </p:grpSpPr>
        <p:cxnSp>
          <p:nvCxnSpPr>
            <p:cNvPr id="4" name="직선 연결선 3"/>
            <p:cNvCxnSpPr/>
            <p:nvPr/>
          </p:nvCxnSpPr>
          <p:spPr>
            <a:xfrm rot="5400000">
              <a:off x="-969788" y="3177529"/>
              <a:ext cx="3656097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816507" y="1349480"/>
              <a:ext cx="45720" cy="1040914"/>
            </a:xfrm>
            <a:prstGeom prst="rect">
              <a:avLst/>
            </a:prstGeom>
            <a:solidFill>
              <a:srgbClr val="58323D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778" y1="41778" x2="57778" y2="41778"/>
                        <a14:foregroundMark x1="24444" y1="46667" x2="24444" y2="46667"/>
                        <a14:foregroundMark x1="75556" y1="46222" x2="75556" y2="46222"/>
                        <a14:foregroundMark x1="29778" y1="49778" x2="29778" y2="49778"/>
                        <a14:foregroundMark x1="29333" y1="53333" x2="29333" y2="53333"/>
                        <a14:backgroundMark x1="6222" y1="12889" x2="6222" y2="12889"/>
                        <a14:backgroundMark x1="81778" y1="8889" x2="81778" y2="8889"/>
                        <a14:backgroundMark x1="88889" y1="83111" x2="88889" y2="83111"/>
                        <a14:backgroundMark x1="8444" y1="92889" x2="8444" y2="9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02" y="5128689"/>
            <a:ext cx="1210223" cy="12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3158714-24DF-4C92-81B7-2EE459F5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2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AD660D0-8D60-41AC-A8D3-8092EA480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066AEB2-E4C7-423F-B4DE-E0DF52EE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722F559-DD08-4C94-8E2D-BD44962F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7" y="1326121"/>
            <a:ext cx="3020547" cy="53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0" name="KakaoTalk_Video_20181211_2014_52_892">
            <a:hlinkClick r:id="" action="ppaction://media"/>
            <a:extLst>
              <a:ext uri="{FF2B5EF4-FFF2-40B4-BE49-F238E27FC236}">
                <a16:creationId xmlns:a16="http://schemas.microsoft.com/office/drawing/2014/main" id="{AF9C8946-52B5-4C7F-AC66-A963AAB574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85727" y="1326121"/>
            <a:ext cx="3020547" cy="53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5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FA4C5E4-99D1-4FC1-9AAF-5E7CD686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00" y="1619795"/>
            <a:ext cx="2450371" cy="50371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B6826E-50A6-46EA-B94E-9B6F28ABB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94" y="1531965"/>
            <a:ext cx="2493095" cy="51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E6FA018-EB7F-4EF7-98B0-FE338E674212}"/>
              </a:ext>
            </a:extLst>
          </p:cNvPr>
          <p:cNvSpPr txBox="1"/>
          <p:nvPr/>
        </p:nvSpPr>
        <p:spPr>
          <a:xfrm>
            <a:off x="754838" y="839832"/>
            <a:ext cx="423224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및 사용 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2B6079-BC03-4B71-99E6-CA89692A0E12}"/>
              </a:ext>
            </a:extLst>
          </p:cNvPr>
          <p:cNvGrpSpPr/>
          <p:nvPr/>
        </p:nvGrpSpPr>
        <p:grpSpPr>
          <a:xfrm>
            <a:off x="504224" y="432172"/>
            <a:ext cx="2634758" cy="369332"/>
            <a:chOff x="504224" y="432172"/>
            <a:chExt cx="263475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20EFAD-19A0-40C7-9505-6C454A583756}"/>
                </a:ext>
              </a:extLst>
            </p:cNvPr>
            <p:cNvSpPr txBox="1"/>
            <p:nvPr/>
          </p:nvSpPr>
          <p:spPr>
            <a:xfrm>
              <a:off x="806292" y="432172"/>
              <a:ext cx="23326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Library &amp; Used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47EFD6-2E2B-457F-BEB9-F6767312D574}"/>
                </a:ext>
              </a:extLst>
            </p:cNvPr>
            <p:cNvGrpSpPr/>
            <p:nvPr/>
          </p:nvGrpSpPr>
          <p:grpSpPr>
            <a:xfrm>
              <a:off x="504224" y="482532"/>
              <a:ext cx="341760" cy="262491"/>
              <a:chOff x="1224660" y="1208321"/>
              <a:chExt cx="341760" cy="26249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7805E97-F422-48E3-BA5B-7FFA1FF76D2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7658-5D43-4836-BFD6-DAFFE5495A12}"/>
                  </a:ext>
                </a:extLst>
              </p:cNvPr>
              <p:cNvSpPr/>
              <p:nvPr/>
            </p:nvSpPr>
            <p:spPr>
              <a:xfrm>
                <a:off x="1224660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028" name="Picture 4" descr="Recyclerviewì ëí ì´ë¯¸ì§ ê²ìê²°ê³¼">
            <a:extLst>
              <a:ext uri="{FF2B5EF4-FFF2-40B4-BE49-F238E27FC236}">
                <a16:creationId xmlns:a16="http://schemas.microsoft.com/office/drawing/2014/main" id="{6BE487E8-F4B4-4645-B719-5B127B00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50" y="1993273"/>
            <a:ext cx="5252109" cy="28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droid alarmmanagerì ëí ì´ë¯¸ì§ ê²ìê²°ê³¼">
            <a:extLst>
              <a:ext uri="{FF2B5EF4-FFF2-40B4-BE49-F238E27FC236}">
                <a16:creationId xmlns:a16="http://schemas.microsoft.com/office/drawing/2014/main" id="{4EFD7453-CFDE-48A4-974E-E43ECEB34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8" y="1832532"/>
            <a:ext cx="4001589" cy="3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9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E6FA018-EB7F-4EF7-98B0-FE338E674212}"/>
              </a:ext>
            </a:extLst>
          </p:cNvPr>
          <p:cNvSpPr txBox="1"/>
          <p:nvPr/>
        </p:nvSpPr>
        <p:spPr>
          <a:xfrm>
            <a:off x="754838" y="839832"/>
            <a:ext cx="423224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및 사용 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2B6079-BC03-4B71-99E6-CA89692A0E12}"/>
              </a:ext>
            </a:extLst>
          </p:cNvPr>
          <p:cNvGrpSpPr/>
          <p:nvPr/>
        </p:nvGrpSpPr>
        <p:grpSpPr>
          <a:xfrm>
            <a:off x="504224" y="432172"/>
            <a:ext cx="2634758" cy="369332"/>
            <a:chOff x="504224" y="432172"/>
            <a:chExt cx="263475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20EFAD-19A0-40C7-9505-6C454A583756}"/>
                </a:ext>
              </a:extLst>
            </p:cNvPr>
            <p:cNvSpPr txBox="1"/>
            <p:nvPr/>
          </p:nvSpPr>
          <p:spPr>
            <a:xfrm>
              <a:off x="806292" y="432172"/>
              <a:ext cx="23326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Library &amp; Used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47EFD6-2E2B-457F-BEB9-F6767312D574}"/>
                </a:ext>
              </a:extLst>
            </p:cNvPr>
            <p:cNvGrpSpPr/>
            <p:nvPr/>
          </p:nvGrpSpPr>
          <p:grpSpPr>
            <a:xfrm>
              <a:off x="504224" y="482532"/>
              <a:ext cx="341760" cy="262491"/>
              <a:chOff x="1224660" y="1208321"/>
              <a:chExt cx="341760" cy="26249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7805E97-F422-48E3-BA5B-7FFA1FF76D2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7658-5D43-4836-BFD6-DAFFE5495A12}"/>
                  </a:ext>
                </a:extLst>
              </p:cNvPr>
              <p:cNvSpPr/>
              <p:nvPr/>
            </p:nvSpPr>
            <p:spPr>
              <a:xfrm>
                <a:off x="1224660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1" name="Picture 2" descr="sugar ormì ëí ì´ë¯¸ì§ ê²ìê²°ê³¼">
            <a:extLst>
              <a:ext uri="{FF2B5EF4-FFF2-40B4-BE49-F238E27FC236}">
                <a16:creationId xmlns:a16="http://schemas.microsoft.com/office/drawing/2014/main" id="{1EC6D2EF-71D5-493D-81ED-6997F2C1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96" y="2891471"/>
            <a:ext cx="3709272" cy="119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retrofit 2.0ì ëí ì´ë¯¸ì§ ê²ìê²°ê³¼">
            <a:extLst>
              <a:ext uri="{FF2B5EF4-FFF2-40B4-BE49-F238E27FC236}">
                <a16:creationId xmlns:a16="http://schemas.microsoft.com/office/drawing/2014/main" id="{946D360F-892C-4BBC-867F-47397A44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8" y="2094518"/>
            <a:ext cx="4672147" cy="26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5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E6FA018-EB7F-4EF7-98B0-FE338E674212}"/>
              </a:ext>
            </a:extLst>
          </p:cNvPr>
          <p:cNvSpPr txBox="1"/>
          <p:nvPr/>
        </p:nvSpPr>
        <p:spPr>
          <a:xfrm>
            <a:off x="754838" y="839832"/>
            <a:ext cx="423224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및 사용 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2B6079-BC03-4B71-99E6-CA89692A0E12}"/>
              </a:ext>
            </a:extLst>
          </p:cNvPr>
          <p:cNvGrpSpPr/>
          <p:nvPr/>
        </p:nvGrpSpPr>
        <p:grpSpPr>
          <a:xfrm>
            <a:off x="504224" y="432172"/>
            <a:ext cx="2634758" cy="369332"/>
            <a:chOff x="504224" y="432172"/>
            <a:chExt cx="263475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20EFAD-19A0-40C7-9505-6C454A583756}"/>
                </a:ext>
              </a:extLst>
            </p:cNvPr>
            <p:cNvSpPr txBox="1"/>
            <p:nvPr/>
          </p:nvSpPr>
          <p:spPr>
            <a:xfrm>
              <a:off x="806292" y="432172"/>
              <a:ext cx="23326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Library &amp; Used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47EFD6-2E2B-457F-BEB9-F6767312D574}"/>
                </a:ext>
              </a:extLst>
            </p:cNvPr>
            <p:cNvGrpSpPr/>
            <p:nvPr/>
          </p:nvGrpSpPr>
          <p:grpSpPr>
            <a:xfrm>
              <a:off x="504224" y="482532"/>
              <a:ext cx="341760" cy="262491"/>
              <a:chOff x="1224660" y="1208321"/>
              <a:chExt cx="341760" cy="26249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7805E97-F422-48E3-BA5B-7FFA1FF76D2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7658-5D43-4836-BFD6-DAFFE5495A12}"/>
                  </a:ext>
                </a:extLst>
              </p:cNvPr>
              <p:cNvSpPr/>
              <p:nvPr/>
            </p:nvSpPr>
            <p:spPr>
              <a:xfrm>
                <a:off x="1224660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4098" name="Picture 2" descr="nodejsì ëí ì´ë¯¸ì§ ê²ìê²°ê³¼">
            <a:extLst>
              <a:ext uri="{FF2B5EF4-FFF2-40B4-BE49-F238E27FC236}">
                <a16:creationId xmlns:a16="http://schemas.microsoft.com/office/drawing/2014/main" id="{B777488B-62D1-470C-9450-E8798C43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32" y="2339460"/>
            <a:ext cx="3562695" cy="21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js expressì ëí ì´ë¯¸ì§ ê²ìê²°ê³¼">
            <a:extLst>
              <a:ext uri="{FF2B5EF4-FFF2-40B4-BE49-F238E27FC236}">
                <a16:creationId xmlns:a16="http://schemas.microsoft.com/office/drawing/2014/main" id="{B09E35DE-B292-4E12-A5D3-D5D8A2AC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94" y="2703340"/>
            <a:ext cx="4987087" cy="1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3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E6FA018-EB7F-4EF7-98B0-FE338E674212}"/>
              </a:ext>
            </a:extLst>
          </p:cNvPr>
          <p:cNvSpPr txBox="1"/>
          <p:nvPr/>
        </p:nvSpPr>
        <p:spPr>
          <a:xfrm>
            <a:off x="754838" y="839832"/>
            <a:ext cx="423224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및 사용 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2B6079-BC03-4B71-99E6-CA89692A0E12}"/>
              </a:ext>
            </a:extLst>
          </p:cNvPr>
          <p:cNvGrpSpPr/>
          <p:nvPr/>
        </p:nvGrpSpPr>
        <p:grpSpPr>
          <a:xfrm>
            <a:off x="504224" y="432172"/>
            <a:ext cx="2634758" cy="369332"/>
            <a:chOff x="504224" y="432172"/>
            <a:chExt cx="263475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20EFAD-19A0-40C7-9505-6C454A583756}"/>
                </a:ext>
              </a:extLst>
            </p:cNvPr>
            <p:cNvSpPr txBox="1"/>
            <p:nvPr/>
          </p:nvSpPr>
          <p:spPr>
            <a:xfrm>
              <a:off x="806292" y="432172"/>
              <a:ext cx="23326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Library &amp; Used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47EFD6-2E2B-457F-BEB9-F6767312D574}"/>
                </a:ext>
              </a:extLst>
            </p:cNvPr>
            <p:cNvGrpSpPr/>
            <p:nvPr/>
          </p:nvGrpSpPr>
          <p:grpSpPr>
            <a:xfrm>
              <a:off x="504224" y="482532"/>
              <a:ext cx="341760" cy="262491"/>
              <a:chOff x="1224660" y="1208321"/>
              <a:chExt cx="341760" cy="26249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7805E97-F422-48E3-BA5B-7FFA1FF76D2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7658-5D43-4836-BFD6-DAFFE5495A12}"/>
                  </a:ext>
                </a:extLst>
              </p:cNvPr>
              <p:cNvSpPr/>
              <p:nvPr/>
            </p:nvSpPr>
            <p:spPr>
              <a:xfrm>
                <a:off x="1224660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5122" name="Picture 2" descr="node puppeteerì ëí ì´ë¯¸ì§ ê²ìê²°ê³¼">
            <a:extLst>
              <a:ext uri="{FF2B5EF4-FFF2-40B4-BE49-F238E27FC236}">
                <a16:creationId xmlns:a16="http://schemas.microsoft.com/office/drawing/2014/main" id="{21439C05-41B6-433F-9BE0-84FC1B4F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568" y="2042185"/>
            <a:ext cx="1906049" cy="27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ode cheerioì ëí ì´ë¯¸ì§ ê²ìê²°ê³¼">
            <a:extLst>
              <a:ext uri="{FF2B5EF4-FFF2-40B4-BE49-F238E27FC236}">
                <a16:creationId xmlns:a16="http://schemas.microsoft.com/office/drawing/2014/main" id="{2FF7F8C0-F11C-48E4-87ED-D882ABE0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6" y="2292531"/>
            <a:ext cx="4040777" cy="227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95347" y="5122323"/>
            <a:ext cx="4733422" cy="1111492"/>
            <a:chOff x="572511" y="5180382"/>
            <a:chExt cx="4733422" cy="1111492"/>
          </a:xfrm>
        </p:grpSpPr>
        <p:sp>
          <p:nvSpPr>
            <p:cNvPr id="2" name="TextBox 1"/>
            <p:cNvSpPr txBox="1"/>
            <p:nvPr/>
          </p:nvSpPr>
          <p:spPr>
            <a:xfrm>
              <a:off x="572511" y="5180382"/>
              <a:ext cx="286649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Con</a:t>
              </a:r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tents</a:t>
              </a:r>
              <a:endParaRPr lang="ko-KR" altLang="en-US" sz="5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25904" y="5583988"/>
              <a:ext cx="1980029" cy="7078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ko-KR" altLang="en-US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발표 순서</a:t>
              </a:r>
              <a:r>
                <a:rPr lang="en-US" altLang="ko-KR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</a:p>
            <a:p>
              <a:r>
                <a:rPr lang="en-US" altLang="ko-KR" sz="20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PRESENTATION</a:t>
              </a:r>
              <a:endPara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D805877-2D53-42FB-BF42-435D28433D2C}"/>
              </a:ext>
            </a:extLst>
          </p:cNvPr>
          <p:cNvCxnSpPr/>
          <p:nvPr/>
        </p:nvCxnSpPr>
        <p:spPr>
          <a:xfrm>
            <a:off x="5568763" y="2974890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C37953-B374-42BF-82D1-C6A826B7B016}"/>
              </a:ext>
            </a:extLst>
          </p:cNvPr>
          <p:cNvCxnSpPr/>
          <p:nvPr/>
        </p:nvCxnSpPr>
        <p:spPr>
          <a:xfrm>
            <a:off x="5568763" y="3856369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4BD5A1-C641-45B9-8AD0-43B18AD880E5}"/>
              </a:ext>
            </a:extLst>
          </p:cNvPr>
          <p:cNvGrpSpPr/>
          <p:nvPr/>
        </p:nvGrpSpPr>
        <p:grpSpPr>
          <a:xfrm>
            <a:off x="5477388" y="2273190"/>
            <a:ext cx="6419265" cy="669279"/>
            <a:chOff x="4972635" y="1992452"/>
            <a:chExt cx="6419265" cy="6692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11844B-BA15-44AB-AB36-DFACD80C7916}"/>
                </a:ext>
              </a:extLst>
            </p:cNvPr>
            <p:cNvSpPr txBox="1"/>
            <p:nvPr/>
          </p:nvSpPr>
          <p:spPr>
            <a:xfrm>
              <a:off x="4972635" y="1992452"/>
              <a:ext cx="2113079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01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Function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4FDD34-7FF2-4B06-8FC0-687D17E790CD}"/>
                </a:ext>
              </a:extLst>
            </p:cNvPr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기능 소개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51D47-3D51-435B-BE31-4843370A21DD}"/>
              </a:ext>
            </a:extLst>
          </p:cNvPr>
          <p:cNvGrpSpPr/>
          <p:nvPr/>
        </p:nvGrpSpPr>
        <p:grpSpPr>
          <a:xfrm>
            <a:off x="5477388" y="3171950"/>
            <a:ext cx="6419265" cy="669279"/>
            <a:chOff x="4972635" y="1992452"/>
            <a:chExt cx="6419265" cy="6692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3D772F-EFD3-4619-8E23-3E2C45C3319C}"/>
                </a:ext>
              </a:extLst>
            </p:cNvPr>
            <p:cNvSpPr txBox="1"/>
            <p:nvPr/>
          </p:nvSpPr>
          <p:spPr>
            <a:xfrm>
              <a:off x="4972635" y="1992452"/>
              <a:ext cx="234551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02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Application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D1E48A-1B38-4791-8020-5870DEC370C1}"/>
                </a:ext>
              </a:extLst>
            </p:cNvPr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실제</a:t>
              </a:r>
              <a:r>
                <a:rPr lang="en-US" altLang="ko-KR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사용 화면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179C6B-0737-40C3-AE45-84A782185026}"/>
              </a:ext>
            </a:extLst>
          </p:cNvPr>
          <p:cNvGrpSpPr/>
          <p:nvPr/>
        </p:nvGrpSpPr>
        <p:grpSpPr>
          <a:xfrm>
            <a:off x="5477388" y="4038334"/>
            <a:ext cx="6419265" cy="669279"/>
            <a:chOff x="4972635" y="1992452"/>
            <a:chExt cx="6419265" cy="6692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B2FF09-C81E-4DBF-AF42-6E10869B2BA1}"/>
                </a:ext>
              </a:extLst>
            </p:cNvPr>
            <p:cNvSpPr txBox="1"/>
            <p:nvPr/>
          </p:nvSpPr>
          <p:spPr>
            <a:xfrm>
              <a:off x="4972635" y="1992452"/>
              <a:ext cx="3179075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03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Library &amp; Used Skills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2F1A6E-EC6D-458C-99DA-1DCF581F1C34}"/>
                </a:ext>
              </a:extLst>
            </p:cNvPr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라이브러리 및 사용 기술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2FB637-1914-46A3-9104-740CE823D42F}"/>
              </a:ext>
            </a:extLst>
          </p:cNvPr>
          <p:cNvCxnSpPr/>
          <p:nvPr/>
        </p:nvCxnSpPr>
        <p:spPr>
          <a:xfrm>
            <a:off x="5568763" y="4707613"/>
            <a:ext cx="6127266" cy="0"/>
          </a:xfrm>
          <a:prstGeom prst="line">
            <a:avLst/>
          </a:prstGeom>
          <a:ln>
            <a:solidFill>
              <a:srgbClr val="58323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6BFF81-0C90-458E-BEF2-5A9E63F3816C}"/>
              </a:ext>
            </a:extLst>
          </p:cNvPr>
          <p:cNvGrpSpPr/>
          <p:nvPr/>
        </p:nvGrpSpPr>
        <p:grpSpPr>
          <a:xfrm>
            <a:off x="5477388" y="4856650"/>
            <a:ext cx="6419265" cy="669279"/>
            <a:chOff x="4972635" y="1992452"/>
            <a:chExt cx="6419265" cy="6692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D5DEA8-A749-4024-9741-ACBB8CEE91A8}"/>
                </a:ext>
              </a:extLst>
            </p:cNvPr>
            <p:cNvSpPr txBox="1"/>
            <p:nvPr/>
          </p:nvSpPr>
          <p:spPr>
            <a:xfrm>
              <a:off x="4972635" y="1992452"/>
              <a:ext cx="2077813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PROJECT 04 </a:t>
              </a:r>
              <a:r>
                <a:rPr lang="en-US" altLang="ko-KR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Member</a:t>
              </a:r>
              <a:endPara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DA586C-3279-44DE-9793-AD7F2B3D16CF}"/>
                </a:ext>
              </a:extLst>
            </p:cNvPr>
            <p:cNvSpPr txBox="1"/>
            <p:nvPr/>
          </p:nvSpPr>
          <p:spPr>
            <a:xfrm>
              <a:off x="4972635" y="2384732"/>
              <a:ext cx="64192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구성원 및 팀 역할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E6FA018-EB7F-4EF7-98B0-FE338E674212}"/>
              </a:ext>
            </a:extLst>
          </p:cNvPr>
          <p:cNvSpPr txBox="1"/>
          <p:nvPr/>
        </p:nvSpPr>
        <p:spPr>
          <a:xfrm>
            <a:off x="754838" y="839832"/>
            <a:ext cx="423224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라이브러리 및 사용 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2B6079-BC03-4B71-99E6-CA89692A0E12}"/>
              </a:ext>
            </a:extLst>
          </p:cNvPr>
          <p:cNvGrpSpPr/>
          <p:nvPr/>
        </p:nvGrpSpPr>
        <p:grpSpPr>
          <a:xfrm>
            <a:off x="504224" y="432172"/>
            <a:ext cx="2634758" cy="369332"/>
            <a:chOff x="504224" y="432172"/>
            <a:chExt cx="263475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20EFAD-19A0-40C7-9505-6C454A583756}"/>
                </a:ext>
              </a:extLst>
            </p:cNvPr>
            <p:cNvSpPr txBox="1"/>
            <p:nvPr/>
          </p:nvSpPr>
          <p:spPr>
            <a:xfrm>
              <a:off x="806292" y="432172"/>
              <a:ext cx="23326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Library &amp; Used skills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647EFD6-2E2B-457F-BEB9-F6767312D574}"/>
                </a:ext>
              </a:extLst>
            </p:cNvPr>
            <p:cNvGrpSpPr/>
            <p:nvPr/>
          </p:nvGrpSpPr>
          <p:grpSpPr>
            <a:xfrm>
              <a:off x="504224" y="482532"/>
              <a:ext cx="341760" cy="262491"/>
              <a:chOff x="1224660" y="1208321"/>
              <a:chExt cx="341760" cy="26249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7805E97-F422-48E3-BA5B-7FFA1FF76D2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7658-5D43-4836-BFD6-DAFFE5495A12}"/>
                  </a:ext>
                </a:extLst>
              </p:cNvPr>
              <p:cNvSpPr/>
              <p:nvPr/>
            </p:nvSpPr>
            <p:spPr>
              <a:xfrm>
                <a:off x="1224660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5124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82D714F9-7BD1-4916-9606-073A40BF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94" y="2554711"/>
            <a:ext cx="3389811" cy="174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6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838" y="839832"/>
            <a:ext cx="3289002" cy="88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팀원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소개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역할</a:t>
            </a:r>
            <a:r>
              <a:rPr lang="en-US" altLang="ko-KR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설명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04223" y="432172"/>
            <a:ext cx="1285030" cy="369332"/>
            <a:chOff x="504223" y="432172"/>
            <a:chExt cx="128503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98296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Mem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ber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4223" y="482532"/>
              <a:ext cx="341760" cy="262491"/>
              <a:chOff x="1224659" y="1208321"/>
              <a:chExt cx="341760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4659" y="1208761"/>
                <a:ext cx="34176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04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91639" y="4765479"/>
            <a:ext cx="259558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Project Manager</a:t>
            </a:r>
          </a:p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 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및 전체 </a:t>
            </a:r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Project </a:t>
            </a:r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병합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6796" y="4728539"/>
            <a:ext cx="15953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Notification</a:t>
            </a:r>
          </a:p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수업시간 전 알림</a:t>
            </a: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1016" y="4781735"/>
            <a:ext cx="141417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 err="1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RecyclerView</a:t>
            </a:r>
            <a:endParaRPr lang="en-US" altLang="ko-KR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시간표 제작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323724" y="2741512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이주향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94804" y="2719961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61150" y="2704572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윤동희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94804" y="2704572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이상훈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318990" y="4002819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318990" y="4170245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790070" y="3968389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90070" y="4135815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261150" y="3953000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261150" y="4120426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34EF59-EE8F-4BA1-91FD-C7A2B2406C7D}"/>
              </a:ext>
            </a:extLst>
          </p:cNvPr>
          <p:cNvSpPr txBox="1"/>
          <p:nvPr/>
        </p:nvSpPr>
        <p:spPr>
          <a:xfrm>
            <a:off x="8560558" y="4638430"/>
            <a:ext cx="22204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Retrofit 2.0</a:t>
            </a:r>
          </a:p>
          <a:p>
            <a:pPr algn="ctr"/>
            <a:r>
              <a:rPr lang="ko-KR" altLang="en-US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서버에서 과목 정보 </a:t>
            </a:r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GET</a:t>
            </a:r>
          </a:p>
          <a:p>
            <a:pPr algn="ctr"/>
            <a:r>
              <a:rPr lang="en-US" altLang="ko-KR" sz="16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Filtering</a:t>
            </a:r>
            <a:endParaRPr lang="ko-KR" altLang="en-US" sz="16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2CA3553B-AB22-44AA-8126-BE8BEDBAE347}"/>
              </a:ext>
            </a:extLst>
          </p:cNvPr>
          <p:cNvSpPr/>
          <p:nvPr/>
        </p:nvSpPr>
        <p:spPr>
          <a:xfrm>
            <a:off x="8727496" y="2737574"/>
            <a:ext cx="1886590" cy="1811188"/>
          </a:xfrm>
          <a:prstGeom prst="roundRect">
            <a:avLst/>
          </a:prstGeom>
          <a:solidFill>
            <a:srgbClr val="58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장우진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C10B56-6574-40DC-8970-6CB99F9FD167}"/>
              </a:ext>
            </a:extLst>
          </p:cNvPr>
          <p:cNvCxnSpPr/>
          <p:nvPr/>
        </p:nvCxnSpPr>
        <p:spPr>
          <a:xfrm>
            <a:off x="8727496" y="3986002"/>
            <a:ext cx="1891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0E01ED-5C87-45ED-8C33-CFEC814C0D88}"/>
              </a:ext>
            </a:extLst>
          </p:cNvPr>
          <p:cNvCxnSpPr/>
          <p:nvPr/>
        </p:nvCxnSpPr>
        <p:spPr>
          <a:xfrm>
            <a:off x="8727496" y="4153428"/>
            <a:ext cx="18913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5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293" y="2828835"/>
            <a:ext cx="203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5832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END</a:t>
            </a:r>
            <a:endParaRPr lang="ko-KR" altLang="en-US" sz="7200" dirty="0">
              <a:solidFill>
                <a:srgbClr val="58323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425" y="218941"/>
            <a:ext cx="11822806" cy="6490952"/>
          </a:xfrm>
          <a:prstGeom prst="rect">
            <a:avLst/>
          </a:prstGeom>
          <a:noFill/>
          <a:ln w="762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7730" y="386366"/>
            <a:ext cx="11436439" cy="6194738"/>
          </a:xfrm>
          <a:prstGeom prst="rect">
            <a:avLst/>
          </a:prstGeom>
          <a:noFill/>
          <a:ln w="38100">
            <a:solidFill>
              <a:srgbClr val="583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EFA267B-664C-47FC-B19C-A52BD93595CE}"/>
              </a:ext>
            </a:extLst>
          </p:cNvPr>
          <p:cNvSpPr txBox="1"/>
          <p:nvPr/>
        </p:nvSpPr>
        <p:spPr>
          <a:xfrm>
            <a:off x="754838" y="839832"/>
            <a:ext cx="1770036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기능</a:t>
            </a:r>
            <a:r>
              <a:rPr lang="en-US" altLang="ko-KR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소개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FC1612-88E0-45C7-BE2D-2F83C2774711}"/>
              </a:ext>
            </a:extLst>
          </p:cNvPr>
          <p:cNvGrpSpPr/>
          <p:nvPr/>
        </p:nvGrpSpPr>
        <p:grpSpPr>
          <a:xfrm>
            <a:off x="512239" y="432172"/>
            <a:ext cx="1344341" cy="369332"/>
            <a:chOff x="512239" y="432172"/>
            <a:chExt cx="134434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9480B-BA08-4AC1-83A5-E9897F0F74DE}"/>
                </a:ext>
              </a:extLst>
            </p:cNvPr>
            <p:cNvSpPr txBox="1"/>
            <p:nvPr/>
          </p:nvSpPr>
          <p:spPr>
            <a:xfrm>
              <a:off x="806292" y="432172"/>
              <a:ext cx="105028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Fun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ction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621A51-BB21-4872-8E6F-921238DDDCF4}"/>
                </a:ext>
              </a:extLst>
            </p:cNvPr>
            <p:cNvGrpSpPr/>
            <p:nvPr/>
          </p:nvGrpSpPr>
          <p:grpSpPr>
            <a:xfrm>
              <a:off x="512239" y="482532"/>
              <a:ext cx="325730" cy="262491"/>
              <a:chOff x="1232675" y="1208321"/>
              <a:chExt cx="325730" cy="26249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7962E87-0154-4CAD-BFBA-397BE2E0D92B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E25AA-C125-4CA7-A761-A3D22D5AE4B6}"/>
                  </a:ext>
                </a:extLst>
              </p:cNvPr>
              <p:cNvSpPr/>
              <p:nvPr/>
            </p:nvSpPr>
            <p:spPr>
              <a:xfrm>
                <a:off x="1232675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A55CB3-E60A-40BA-B9D1-2A78C37E6191}"/>
              </a:ext>
            </a:extLst>
          </p:cNvPr>
          <p:cNvGrpSpPr/>
          <p:nvPr/>
        </p:nvGrpSpPr>
        <p:grpSpPr>
          <a:xfrm>
            <a:off x="1829401" y="2542309"/>
            <a:ext cx="1827744" cy="1773382"/>
            <a:chOff x="8595399" y="2798618"/>
            <a:chExt cx="1827744" cy="177338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DD160A-8799-467D-AC92-95E92375368A}"/>
                </a:ext>
              </a:extLst>
            </p:cNvPr>
            <p:cNvSpPr/>
            <p:nvPr/>
          </p:nvSpPr>
          <p:spPr>
            <a:xfrm>
              <a:off x="8622578" y="2798618"/>
              <a:ext cx="1773382" cy="1773382"/>
            </a:xfrm>
            <a:prstGeom prst="ellipse">
              <a:avLst/>
            </a:prstGeom>
            <a:solidFill>
              <a:srgbClr val="58323D"/>
            </a:solidFill>
            <a:ln>
              <a:solidFill>
                <a:srgbClr val="583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750884-0408-4074-B771-7D37E78E4CBB}"/>
                </a:ext>
              </a:extLst>
            </p:cNvPr>
            <p:cNvSpPr txBox="1"/>
            <p:nvPr/>
          </p:nvSpPr>
          <p:spPr>
            <a:xfrm>
              <a:off x="8595399" y="3677302"/>
              <a:ext cx="1827744" cy="3040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40000"/>
                </a:lnSpc>
              </a:pPr>
              <a:r>
                <a:rPr lang="en-US" altLang="ko-KR" sz="28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Time Table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14D82D6-75D6-4331-830E-25C9D9D0023C}"/>
              </a:ext>
            </a:extLst>
          </p:cNvPr>
          <p:cNvGrpSpPr/>
          <p:nvPr/>
        </p:nvGrpSpPr>
        <p:grpSpPr>
          <a:xfrm>
            <a:off x="5209309" y="2542309"/>
            <a:ext cx="1773382" cy="1773382"/>
            <a:chOff x="8622578" y="2798618"/>
            <a:chExt cx="1773382" cy="17733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57B0F14-758D-40C7-A0EE-32ECDE06EB13}"/>
                </a:ext>
              </a:extLst>
            </p:cNvPr>
            <p:cNvSpPr/>
            <p:nvPr/>
          </p:nvSpPr>
          <p:spPr>
            <a:xfrm>
              <a:off x="8622578" y="2798618"/>
              <a:ext cx="1773382" cy="1773382"/>
            </a:xfrm>
            <a:prstGeom prst="ellipse">
              <a:avLst/>
            </a:prstGeom>
            <a:solidFill>
              <a:srgbClr val="58323D"/>
            </a:solidFill>
            <a:ln>
              <a:solidFill>
                <a:srgbClr val="583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E82E84-3CAA-47B8-BADC-3EC4FC014A4A}"/>
                </a:ext>
              </a:extLst>
            </p:cNvPr>
            <p:cNvSpPr txBox="1"/>
            <p:nvPr/>
          </p:nvSpPr>
          <p:spPr>
            <a:xfrm>
              <a:off x="8960883" y="3647038"/>
              <a:ext cx="1096775" cy="3645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40000"/>
                </a:lnSpc>
              </a:pPr>
              <a:r>
                <a:rPr lang="en-US" altLang="ko-KR" sz="3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Easy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992AC1-65CE-4472-B8D0-81F7B0F71A21}"/>
              </a:ext>
            </a:extLst>
          </p:cNvPr>
          <p:cNvGrpSpPr/>
          <p:nvPr/>
        </p:nvGrpSpPr>
        <p:grpSpPr>
          <a:xfrm>
            <a:off x="8562038" y="2542309"/>
            <a:ext cx="1773382" cy="1773382"/>
            <a:chOff x="8622578" y="2798618"/>
            <a:chExt cx="1773382" cy="177338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3BA84F1-1EB3-4691-8255-FA0556BAF294}"/>
                </a:ext>
              </a:extLst>
            </p:cNvPr>
            <p:cNvSpPr/>
            <p:nvPr/>
          </p:nvSpPr>
          <p:spPr>
            <a:xfrm>
              <a:off x="8622578" y="2798618"/>
              <a:ext cx="1773382" cy="1773382"/>
            </a:xfrm>
            <a:prstGeom prst="ellipse">
              <a:avLst/>
            </a:prstGeom>
            <a:solidFill>
              <a:srgbClr val="58323D"/>
            </a:solidFill>
            <a:ln>
              <a:solidFill>
                <a:srgbClr val="5832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ADF6A1-DFD5-4B7A-BBAC-C8585DFFDC6B}"/>
                </a:ext>
              </a:extLst>
            </p:cNvPr>
            <p:cNvSpPr txBox="1"/>
            <p:nvPr/>
          </p:nvSpPr>
          <p:spPr>
            <a:xfrm>
              <a:off x="8999354" y="3662170"/>
              <a:ext cx="1019831" cy="334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40000"/>
                </a:lnSpc>
              </a:pPr>
              <a:r>
                <a:rPr lang="en-US" altLang="ko-KR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Alert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87888C-99B9-461F-B636-D0B4D3985801}"/>
              </a:ext>
            </a:extLst>
          </p:cNvPr>
          <p:cNvSpPr txBox="1"/>
          <p:nvPr/>
        </p:nvSpPr>
        <p:spPr>
          <a:xfrm>
            <a:off x="1883762" y="4485301"/>
            <a:ext cx="177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시간표 기능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5CBE1-CF71-4197-A006-4FE2D4099420}"/>
              </a:ext>
            </a:extLst>
          </p:cNvPr>
          <p:cNvSpPr txBox="1"/>
          <p:nvPr/>
        </p:nvSpPr>
        <p:spPr>
          <a:xfrm>
            <a:off x="5095305" y="4485301"/>
            <a:ext cx="200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쉬운 시간표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81DE3-CCD3-4C1F-A6A8-A6759557B612}"/>
              </a:ext>
            </a:extLst>
          </p:cNvPr>
          <p:cNvSpPr txBox="1"/>
          <p:nvPr/>
        </p:nvSpPr>
        <p:spPr>
          <a:xfrm>
            <a:off x="8562037" y="4485301"/>
            <a:ext cx="177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323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257426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0D03410-4A90-47D2-80D7-4B05FFE0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57BDC15-970A-4CBE-B721-7A2C3C17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EC1B013-2E99-4664-8FAC-EEC4559E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7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8EA667E-82CA-431A-BAEF-5F7BA44D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1" y="1326119"/>
            <a:ext cx="3020548" cy="5369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5D0545-5DB7-4002-B14E-3451C8C7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4" y="1326118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4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FC80AA9-AB83-4F22-BBC7-3D7F084E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BBE1D73-241E-4C10-B248-8F9496752541}"/>
              </a:ext>
            </a:extLst>
          </p:cNvPr>
          <p:cNvSpPr txBox="1"/>
          <p:nvPr/>
        </p:nvSpPr>
        <p:spPr>
          <a:xfrm>
            <a:off x="754838" y="839832"/>
            <a:ext cx="2685351" cy="4862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실제 사용 화면</a:t>
            </a:r>
            <a:endParaRPr lang="en-US" altLang="ko-KR" sz="32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F8D91-6F6A-4251-8217-6277A473F930}"/>
              </a:ext>
            </a:extLst>
          </p:cNvPr>
          <p:cNvGrpSpPr/>
          <p:nvPr/>
        </p:nvGrpSpPr>
        <p:grpSpPr>
          <a:xfrm>
            <a:off x="502621" y="432172"/>
            <a:ext cx="1587997" cy="369332"/>
            <a:chOff x="502621" y="432172"/>
            <a:chExt cx="158799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31EEC-E829-4019-A002-AEFF448D4A02}"/>
                </a:ext>
              </a:extLst>
            </p:cNvPr>
            <p:cNvSpPr txBox="1"/>
            <p:nvPr/>
          </p:nvSpPr>
          <p:spPr>
            <a:xfrm>
              <a:off x="806292" y="432172"/>
              <a:ext cx="12843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App</a:t>
              </a:r>
              <a:r>
                <a:rPr lang="en-US" altLang="ko-KR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lication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1CD87-D5DF-4457-9DDE-4F32F6BBFAF7}"/>
                </a:ext>
              </a:extLst>
            </p:cNvPr>
            <p:cNvGrpSpPr/>
            <p:nvPr/>
          </p:nvGrpSpPr>
          <p:grpSpPr>
            <a:xfrm>
              <a:off x="502621" y="482532"/>
              <a:ext cx="344967" cy="262491"/>
              <a:chOff x="1223057" y="1208321"/>
              <a:chExt cx="344967" cy="26249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7733D9E-E903-4D8C-9836-2815D7F964D8}"/>
                  </a:ext>
                </a:extLst>
              </p:cNvPr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76B025B-FE2E-498F-B479-0C9CD62C889B}"/>
                  </a:ext>
                </a:extLst>
              </p:cNvPr>
              <p:cNvSpPr/>
              <p:nvPr/>
            </p:nvSpPr>
            <p:spPr>
              <a:xfrm>
                <a:off x="1223057" y="1208761"/>
                <a:ext cx="344967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04EE165-631D-4D04-8E06-7400800C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326119"/>
            <a:ext cx="3020548" cy="53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194</Words>
  <Application>Microsoft Office PowerPoint</Application>
  <PresentationFormat>와이드스크린</PresentationFormat>
  <Paragraphs>96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아리따-돋움(TTF)-Bold</vt:lpstr>
      <vt:lpstr>Arial</vt:lpstr>
      <vt:lpstr>아리따-돋움(TTF)-Medium</vt:lpstr>
      <vt:lpstr>맑은 고딕</vt:lpstr>
      <vt:lpstr>아리따-돋움(TTF)-SemiBold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Lee JuHyang</cp:lastModifiedBy>
  <cp:revision>102</cp:revision>
  <dcterms:created xsi:type="dcterms:W3CDTF">2016-04-15T05:38:51Z</dcterms:created>
  <dcterms:modified xsi:type="dcterms:W3CDTF">2018-12-11T12:48:01Z</dcterms:modified>
</cp:coreProperties>
</file>