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8" r:id="rId4"/>
    <p:sldId id="257" r:id="rId5"/>
    <p:sldId id="259" r:id="rId6"/>
    <p:sldId id="260" r:id="rId7"/>
    <p:sldId id="261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C742D7-2908-4B77-A261-7C7257A2A267}" type="doc">
      <dgm:prSet loTypeId="urn:microsoft.com/office/officeart/2005/8/layout/hProcess11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C0CFB3C1-A55F-47ED-9307-30B2FB1DD606}">
      <dgm:prSet phldrT="[텍스트]"/>
      <dgm:spPr/>
      <dgm:t>
        <a:bodyPr/>
        <a:lstStyle/>
        <a:p>
          <a:pPr latinLnBrk="1"/>
          <a:r>
            <a:rPr lang="en-US" altLang="ko-KR" dirty="0" smtClean="0"/>
            <a:t>~ 5/22</a:t>
          </a:r>
          <a:endParaRPr lang="ko-KR" altLang="en-US" dirty="0"/>
        </a:p>
      </dgm:t>
    </dgm:pt>
    <dgm:pt modelId="{09A01586-9D72-4140-BC1A-8518FF78E210}" type="parTrans" cxnId="{C9E3173C-EE47-4E89-8B59-BD640644CF65}">
      <dgm:prSet/>
      <dgm:spPr/>
      <dgm:t>
        <a:bodyPr/>
        <a:lstStyle/>
        <a:p>
          <a:pPr latinLnBrk="1"/>
          <a:endParaRPr lang="ko-KR" altLang="en-US"/>
        </a:p>
      </dgm:t>
    </dgm:pt>
    <dgm:pt modelId="{7CA640AB-C822-444F-80A8-969F18609D94}" type="sibTrans" cxnId="{C9E3173C-EE47-4E89-8B59-BD640644CF65}">
      <dgm:prSet/>
      <dgm:spPr/>
      <dgm:t>
        <a:bodyPr/>
        <a:lstStyle/>
        <a:p>
          <a:pPr latinLnBrk="1"/>
          <a:endParaRPr lang="ko-KR" altLang="en-US"/>
        </a:p>
      </dgm:t>
    </dgm:pt>
    <dgm:pt modelId="{B9CBE1B9-B45C-4746-8FD3-70650CA8A636}">
      <dgm:prSet phldrT="[텍스트]"/>
      <dgm:spPr/>
      <dgm:t>
        <a:bodyPr/>
        <a:lstStyle/>
        <a:p>
          <a:pPr latinLnBrk="1"/>
          <a:r>
            <a:rPr lang="en-US" altLang="ko-KR" dirty="0" smtClean="0"/>
            <a:t>HTML: </a:t>
          </a:r>
          <a:r>
            <a:rPr lang="ko-KR" altLang="en-US" dirty="0" smtClean="0"/>
            <a:t>관련자료 학습</a:t>
          </a:r>
          <a:endParaRPr lang="ko-KR" altLang="en-US" dirty="0"/>
        </a:p>
      </dgm:t>
    </dgm:pt>
    <dgm:pt modelId="{068E5E64-BB59-4E28-965E-1F3C884E5A79}" type="parTrans" cxnId="{43B89CB8-4B04-4E16-A7F6-268A1DB5EEF4}">
      <dgm:prSet/>
      <dgm:spPr/>
      <dgm:t>
        <a:bodyPr/>
        <a:lstStyle/>
        <a:p>
          <a:pPr latinLnBrk="1"/>
          <a:endParaRPr lang="ko-KR" altLang="en-US"/>
        </a:p>
      </dgm:t>
    </dgm:pt>
    <dgm:pt modelId="{6B529638-719C-4A12-A5F4-E85501167AC2}" type="sibTrans" cxnId="{43B89CB8-4B04-4E16-A7F6-268A1DB5EEF4}">
      <dgm:prSet/>
      <dgm:spPr/>
      <dgm:t>
        <a:bodyPr/>
        <a:lstStyle/>
        <a:p>
          <a:pPr latinLnBrk="1"/>
          <a:endParaRPr lang="ko-KR" altLang="en-US"/>
        </a:p>
      </dgm:t>
    </dgm:pt>
    <dgm:pt modelId="{9CE0869F-1373-4A3D-9DEF-17FFB1C060F9}">
      <dgm:prSet phldrT="[텍스트]"/>
      <dgm:spPr/>
      <dgm:t>
        <a:bodyPr/>
        <a:lstStyle/>
        <a:p>
          <a:pPr latinLnBrk="1"/>
          <a:r>
            <a:rPr lang="en-US" altLang="ko-KR" dirty="0" smtClean="0"/>
            <a:t>Django: </a:t>
          </a:r>
          <a:r>
            <a:rPr lang="ko-KR" altLang="en-US" dirty="0" smtClean="0"/>
            <a:t>관련자료 학습</a:t>
          </a:r>
          <a:endParaRPr lang="ko-KR" altLang="en-US" dirty="0"/>
        </a:p>
      </dgm:t>
    </dgm:pt>
    <dgm:pt modelId="{E414B39E-DA95-4034-8BA9-CBAC3DE36C25}" type="parTrans" cxnId="{9A1CF734-5481-4CD6-8F80-0CC3FBEAE525}">
      <dgm:prSet/>
      <dgm:spPr/>
      <dgm:t>
        <a:bodyPr/>
        <a:lstStyle/>
        <a:p>
          <a:pPr latinLnBrk="1"/>
          <a:endParaRPr lang="ko-KR" altLang="en-US"/>
        </a:p>
      </dgm:t>
    </dgm:pt>
    <dgm:pt modelId="{1394BD83-923B-4730-9EE5-2BAC79BDEAF7}" type="sibTrans" cxnId="{9A1CF734-5481-4CD6-8F80-0CC3FBEAE525}">
      <dgm:prSet/>
      <dgm:spPr/>
      <dgm:t>
        <a:bodyPr/>
        <a:lstStyle/>
        <a:p>
          <a:pPr latinLnBrk="1"/>
          <a:endParaRPr lang="ko-KR" altLang="en-US"/>
        </a:p>
      </dgm:t>
    </dgm:pt>
    <dgm:pt modelId="{E3816D75-C2C9-4CA1-A781-C12A9BB5BCF3}">
      <dgm:prSet phldrT="[텍스트]"/>
      <dgm:spPr/>
      <dgm:t>
        <a:bodyPr/>
        <a:lstStyle/>
        <a:p>
          <a:pPr latinLnBrk="1"/>
          <a:r>
            <a:rPr lang="en-US" altLang="ko-KR" dirty="0" smtClean="0"/>
            <a:t>~ 5/25</a:t>
          </a:r>
          <a:endParaRPr lang="ko-KR" altLang="en-US" dirty="0"/>
        </a:p>
      </dgm:t>
    </dgm:pt>
    <dgm:pt modelId="{B4CB42C3-B452-46EC-A0EB-8A1EB09D205D}" type="parTrans" cxnId="{F71460F4-64B5-49F6-A1D8-1DB6E7F81C47}">
      <dgm:prSet/>
      <dgm:spPr/>
      <dgm:t>
        <a:bodyPr/>
        <a:lstStyle/>
        <a:p>
          <a:pPr latinLnBrk="1"/>
          <a:endParaRPr lang="ko-KR" altLang="en-US"/>
        </a:p>
      </dgm:t>
    </dgm:pt>
    <dgm:pt modelId="{25F297B6-5A49-488C-A4DB-AE39A6468AD7}" type="sibTrans" cxnId="{F71460F4-64B5-49F6-A1D8-1DB6E7F81C47}">
      <dgm:prSet/>
      <dgm:spPr/>
      <dgm:t>
        <a:bodyPr/>
        <a:lstStyle/>
        <a:p>
          <a:pPr latinLnBrk="1"/>
          <a:endParaRPr lang="ko-KR" altLang="en-US"/>
        </a:p>
      </dgm:t>
    </dgm:pt>
    <dgm:pt modelId="{0F3503D1-5474-4E7B-8C57-ED7D20280368}">
      <dgm:prSet phldrT="[텍스트]"/>
      <dgm:spPr/>
      <dgm:t>
        <a:bodyPr/>
        <a:lstStyle/>
        <a:p>
          <a:pPr latinLnBrk="1"/>
          <a:r>
            <a:rPr lang="en-US" altLang="ko-KR" dirty="0" smtClean="0"/>
            <a:t>HTML: </a:t>
          </a:r>
          <a:r>
            <a:rPr lang="ko-KR" altLang="en-US" dirty="0" smtClean="0"/>
            <a:t>화면 구성 제작</a:t>
          </a:r>
          <a:endParaRPr lang="ko-KR" altLang="en-US" dirty="0"/>
        </a:p>
      </dgm:t>
    </dgm:pt>
    <dgm:pt modelId="{7EADC152-F920-4596-9C52-9DBB347B50F8}" type="parTrans" cxnId="{C16A8090-80AA-403F-94B5-B0BBB570969A}">
      <dgm:prSet/>
      <dgm:spPr/>
      <dgm:t>
        <a:bodyPr/>
        <a:lstStyle/>
        <a:p>
          <a:pPr latinLnBrk="1"/>
          <a:endParaRPr lang="ko-KR" altLang="en-US"/>
        </a:p>
      </dgm:t>
    </dgm:pt>
    <dgm:pt modelId="{E4C4881D-43EE-46D9-9934-3C0AC8916EA2}" type="sibTrans" cxnId="{C16A8090-80AA-403F-94B5-B0BBB570969A}">
      <dgm:prSet/>
      <dgm:spPr/>
      <dgm:t>
        <a:bodyPr/>
        <a:lstStyle/>
        <a:p>
          <a:pPr latinLnBrk="1"/>
          <a:endParaRPr lang="ko-KR" altLang="en-US"/>
        </a:p>
      </dgm:t>
    </dgm:pt>
    <dgm:pt modelId="{B2640180-7778-4050-80D7-D459160E777B}">
      <dgm:prSet phldrT="[텍스트]"/>
      <dgm:spPr/>
      <dgm:t>
        <a:bodyPr/>
        <a:lstStyle/>
        <a:p>
          <a:pPr latinLnBrk="1"/>
          <a:r>
            <a:rPr lang="en-US" altLang="ko-KR" dirty="0" smtClean="0"/>
            <a:t>Django: DB </a:t>
          </a:r>
          <a:r>
            <a:rPr lang="ko-KR" altLang="en-US" dirty="0" smtClean="0"/>
            <a:t>모델링</a:t>
          </a:r>
          <a:endParaRPr lang="ko-KR" altLang="en-US" dirty="0"/>
        </a:p>
      </dgm:t>
    </dgm:pt>
    <dgm:pt modelId="{20F2CB9E-FB1B-417D-9987-974CD5E21762}" type="parTrans" cxnId="{15C45CF5-A188-4931-8456-0D48DA921180}">
      <dgm:prSet/>
      <dgm:spPr/>
      <dgm:t>
        <a:bodyPr/>
        <a:lstStyle/>
        <a:p>
          <a:pPr latinLnBrk="1"/>
          <a:endParaRPr lang="ko-KR" altLang="en-US"/>
        </a:p>
      </dgm:t>
    </dgm:pt>
    <dgm:pt modelId="{B1CC010E-87D6-48C6-8CE5-352F067C7245}" type="sibTrans" cxnId="{15C45CF5-A188-4931-8456-0D48DA921180}">
      <dgm:prSet/>
      <dgm:spPr/>
      <dgm:t>
        <a:bodyPr/>
        <a:lstStyle/>
        <a:p>
          <a:pPr latinLnBrk="1"/>
          <a:endParaRPr lang="ko-KR" altLang="en-US"/>
        </a:p>
      </dgm:t>
    </dgm:pt>
    <dgm:pt modelId="{0789D971-A03C-4DE4-AFAA-C183535B22FD}">
      <dgm:prSet phldrT="[텍스트]"/>
      <dgm:spPr/>
      <dgm:t>
        <a:bodyPr/>
        <a:lstStyle/>
        <a:p>
          <a:pPr latinLnBrk="1"/>
          <a:r>
            <a:rPr lang="en-US" altLang="ko-KR" dirty="0" smtClean="0"/>
            <a:t>HTML: </a:t>
          </a:r>
          <a:r>
            <a:rPr lang="ko-KR" altLang="en-US" dirty="0" smtClean="0"/>
            <a:t>구성 완료</a:t>
          </a:r>
          <a:endParaRPr lang="ko-KR" altLang="en-US" dirty="0"/>
        </a:p>
      </dgm:t>
    </dgm:pt>
    <dgm:pt modelId="{CCCAC616-F936-4A4B-A5CB-CBAC4847AB9B}" type="parTrans" cxnId="{77E87ED4-F74A-46FE-BF77-A993C999EC87}">
      <dgm:prSet/>
      <dgm:spPr/>
      <dgm:t>
        <a:bodyPr/>
        <a:lstStyle/>
        <a:p>
          <a:pPr latinLnBrk="1"/>
          <a:endParaRPr lang="ko-KR" altLang="en-US"/>
        </a:p>
      </dgm:t>
    </dgm:pt>
    <dgm:pt modelId="{6FBD41F6-6F55-4D71-9CBA-469438F2E990}" type="sibTrans" cxnId="{77E87ED4-F74A-46FE-BF77-A993C999EC87}">
      <dgm:prSet/>
      <dgm:spPr/>
      <dgm:t>
        <a:bodyPr/>
        <a:lstStyle/>
        <a:p>
          <a:pPr latinLnBrk="1"/>
          <a:endParaRPr lang="ko-KR" altLang="en-US"/>
        </a:p>
      </dgm:t>
    </dgm:pt>
    <dgm:pt modelId="{5BF27BCE-A24A-4744-BEF0-C46B84C22CE0}">
      <dgm:prSet phldrT="[텍스트]"/>
      <dgm:spPr/>
      <dgm:t>
        <a:bodyPr/>
        <a:lstStyle/>
        <a:p>
          <a:pPr latinLnBrk="1"/>
          <a:r>
            <a:rPr lang="en-US" altLang="ko-KR" dirty="0" smtClean="0"/>
            <a:t>Django: </a:t>
          </a:r>
          <a:r>
            <a:rPr lang="ko-KR" altLang="en-US" dirty="0" smtClean="0"/>
            <a:t>모델링 완료</a:t>
          </a:r>
          <a:endParaRPr lang="ko-KR" altLang="en-US" dirty="0"/>
        </a:p>
      </dgm:t>
    </dgm:pt>
    <dgm:pt modelId="{18A4CEEE-EF87-4FA9-86A8-106EEFBB2AA8}" type="parTrans" cxnId="{C7469E3E-4595-4C09-81ED-C982A1D3DD68}">
      <dgm:prSet/>
      <dgm:spPr/>
      <dgm:t>
        <a:bodyPr/>
        <a:lstStyle/>
        <a:p>
          <a:pPr latinLnBrk="1"/>
          <a:endParaRPr lang="ko-KR" altLang="en-US"/>
        </a:p>
      </dgm:t>
    </dgm:pt>
    <dgm:pt modelId="{C3AA8840-1ACF-4AE3-8D3B-98BD25EE3F5F}" type="sibTrans" cxnId="{C7469E3E-4595-4C09-81ED-C982A1D3DD68}">
      <dgm:prSet/>
      <dgm:spPr/>
      <dgm:t>
        <a:bodyPr/>
        <a:lstStyle/>
        <a:p>
          <a:pPr latinLnBrk="1"/>
          <a:endParaRPr lang="ko-KR" altLang="en-US"/>
        </a:p>
      </dgm:t>
    </dgm:pt>
    <dgm:pt modelId="{DDCAB6A0-60E8-4368-9D5D-F9858A0C0309}">
      <dgm:prSet phldrT="[텍스트]"/>
      <dgm:spPr/>
      <dgm:t>
        <a:bodyPr/>
        <a:lstStyle/>
        <a:p>
          <a:pPr latinLnBrk="1"/>
          <a:r>
            <a:rPr lang="en-US" altLang="ko-KR" dirty="0" smtClean="0"/>
            <a:t>~ 6/1</a:t>
          </a:r>
          <a:endParaRPr lang="ko-KR" altLang="en-US" dirty="0"/>
        </a:p>
      </dgm:t>
    </dgm:pt>
    <dgm:pt modelId="{08D29B56-37AF-4135-AC84-8F2790195822}" type="sibTrans" cxnId="{DFB7895F-25C6-4CA0-954D-F7A8540BE236}">
      <dgm:prSet/>
      <dgm:spPr/>
      <dgm:t>
        <a:bodyPr/>
        <a:lstStyle/>
        <a:p>
          <a:pPr latinLnBrk="1"/>
          <a:endParaRPr lang="ko-KR" altLang="en-US"/>
        </a:p>
      </dgm:t>
    </dgm:pt>
    <dgm:pt modelId="{C4749E3B-6C59-4C2E-BBA4-FB69F847983E}" type="parTrans" cxnId="{DFB7895F-25C6-4CA0-954D-F7A8540BE236}">
      <dgm:prSet/>
      <dgm:spPr/>
      <dgm:t>
        <a:bodyPr/>
        <a:lstStyle/>
        <a:p>
          <a:pPr latinLnBrk="1"/>
          <a:endParaRPr lang="ko-KR" altLang="en-US"/>
        </a:p>
      </dgm:t>
    </dgm:pt>
    <dgm:pt modelId="{D8C89C39-40CB-43B5-ACE5-EAA672ECC6F2}">
      <dgm:prSet phldrT="[텍스트]"/>
      <dgm:spPr/>
      <dgm:t>
        <a:bodyPr/>
        <a:lstStyle/>
        <a:p>
          <a:pPr latinLnBrk="1"/>
          <a:r>
            <a:rPr lang="en-US" altLang="ko-KR" dirty="0" smtClean="0"/>
            <a:t>~ 6/12</a:t>
          </a:r>
          <a:endParaRPr lang="ko-KR" altLang="en-US" dirty="0"/>
        </a:p>
      </dgm:t>
    </dgm:pt>
    <dgm:pt modelId="{162A4D17-8C47-4456-9F31-93F0F00DBFCA}" type="parTrans" cxnId="{8AD2C24A-1DBA-4B25-9850-F9DD9D820178}">
      <dgm:prSet/>
      <dgm:spPr/>
      <dgm:t>
        <a:bodyPr/>
        <a:lstStyle/>
        <a:p>
          <a:pPr latinLnBrk="1"/>
          <a:endParaRPr lang="ko-KR" altLang="en-US"/>
        </a:p>
      </dgm:t>
    </dgm:pt>
    <dgm:pt modelId="{2AE13642-3CC3-4672-A02A-C9441208292E}" type="sibTrans" cxnId="{8AD2C24A-1DBA-4B25-9850-F9DD9D820178}">
      <dgm:prSet/>
      <dgm:spPr/>
      <dgm:t>
        <a:bodyPr/>
        <a:lstStyle/>
        <a:p>
          <a:pPr latinLnBrk="1"/>
          <a:endParaRPr lang="ko-KR" altLang="en-US"/>
        </a:p>
      </dgm:t>
    </dgm:pt>
    <dgm:pt modelId="{C8FF2627-51AB-4BEE-98CC-864A3ADF50CB}">
      <dgm:prSet phldrT="[텍스트]"/>
      <dgm:spPr/>
      <dgm:t>
        <a:bodyPr/>
        <a:lstStyle/>
        <a:p>
          <a:pPr latinLnBrk="1"/>
          <a:r>
            <a:rPr lang="ko-KR" altLang="en-US" dirty="0" smtClean="0"/>
            <a:t>디버깅</a:t>
          </a:r>
          <a:endParaRPr lang="ko-KR" altLang="en-US" dirty="0"/>
        </a:p>
      </dgm:t>
    </dgm:pt>
    <dgm:pt modelId="{80E393D0-7EF8-472B-B1FD-6AF1386C0428}" type="parTrans" cxnId="{730D4F60-D40C-4A24-8367-D5BAC6770FA8}">
      <dgm:prSet/>
      <dgm:spPr/>
      <dgm:t>
        <a:bodyPr/>
        <a:lstStyle/>
        <a:p>
          <a:pPr latinLnBrk="1"/>
          <a:endParaRPr lang="ko-KR" altLang="en-US"/>
        </a:p>
      </dgm:t>
    </dgm:pt>
    <dgm:pt modelId="{8218B73B-0B71-4CDD-A7D3-B76D4636C5CB}" type="sibTrans" cxnId="{730D4F60-D40C-4A24-8367-D5BAC6770FA8}">
      <dgm:prSet/>
      <dgm:spPr/>
      <dgm:t>
        <a:bodyPr/>
        <a:lstStyle/>
        <a:p>
          <a:pPr latinLnBrk="1"/>
          <a:endParaRPr lang="ko-KR" altLang="en-US"/>
        </a:p>
      </dgm:t>
    </dgm:pt>
    <dgm:pt modelId="{30672542-E1A4-41B2-892A-CC9BEBC6BE3C}" type="pres">
      <dgm:prSet presAssocID="{C9C742D7-2908-4B77-A261-7C7257A2A26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51E6A4C-3852-4BF5-8F1E-74735B82D605}" type="pres">
      <dgm:prSet presAssocID="{C9C742D7-2908-4B77-A261-7C7257A2A267}" presName="arrow" presStyleLbl="bgShp" presStyleIdx="0" presStyleCnt="1"/>
      <dgm:spPr/>
    </dgm:pt>
    <dgm:pt modelId="{A01367F3-3056-49A7-B51D-FE0BB82A3ACA}" type="pres">
      <dgm:prSet presAssocID="{C9C742D7-2908-4B77-A261-7C7257A2A267}" presName="points" presStyleCnt="0"/>
      <dgm:spPr/>
    </dgm:pt>
    <dgm:pt modelId="{5619AB36-B15E-4987-A8CC-63CBF179DE4A}" type="pres">
      <dgm:prSet presAssocID="{C0CFB3C1-A55F-47ED-9307-30B2FB1DD606}" presName="compositeA" presStyleCnt="0"/>
      <dgm:spPr/>
    </dgm:pt>
    <dgm:pt modelId="{1CD960EA-B31B-4AF8-A58A-E9CE23964304}" type="pres">
      <dgm:prSet presAssocID="{C0CFB3C1-A55F-47ED-9307-30B2FB1DD606}" presName="textA" presStyleLbl="revTx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4A159D7-6159-42C5-94F8-059C7176181F}" type="pres">
      <dgm:prSet presAssocID="{C0CFB3C1-A55F-47ED-9307-30B2FB1DD606}" presName="circleA" presStyleLbl="node1" presStyleIdx="0" presStyleCnt="4"/>
      <dgm:spPr/>
    </dgm:pt>
    <dgm:pt modelId="{E16CB620-AB34-4F81-B97E-53570033C587}" type="pres">
      <dgm:prSet presAssocID="{C0CFB3C1-A55F-47ED-9307-30B2FB1DD606}" presName="spaceA" presStyleCnt="0"/>
      <dgm:spPr/>
    </dgm:pt>
    <dgm:pt modelId="{16569038-3DCA-436B-A86F-047CCFEF68B8}" type="pres">
      <dgm:prSet presAssocID="{7CA640AB-C822-444F-80A8-969F18609D94}" presName="space" presStyleCnt="0"/>
      <dgm:spPr/>
    </dgm:pt>
    <dgm:pt modelId="{B74FE2D4-C1C3-406F-9458-F6D2B9BA0EF7}" type="pres">
      <dgm:prSet presAssocID="{E3816D75-C2C9-4CA1-A781-C12A9BB5BCF3}" presName="compositeB" presStyleCnt="0"/>
      <dgm:spPr/>
    </dgm:pt>
    <dgm:pt modelId="{12146603-6414-4942-8F98-2C85E3D11D8F}" type="pres">
      <dgm:prSet presAssocID="{E3816D75-C2C9-4CA1-A781-C12A9BB5BCF3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6818130-A402-477C-96FF-28C723B12409}" type="pres">
      <dgm:prSet presAssocID="{E3816D75-C2C9-4CA1-A781-C12A9BB5BCF3}" presName="circleB" presStyleLbl="node1" presStyleIdx="1" presStyleCnt="4"/>
      <dgm:spPr/>
    </dgm:pt>
    <dgm:pt modelId="{8AFF1A3B-D174-4CCF-B8C4-A9920941B8B6}" type="pres">
      <dgm:prSet presAssocID="{E3816D75-C2C9-4CA1-A781-C12A9BB5BCF3}" presName="spaceB" presStyleCnt="0"/>
      <dgm:spPr/>
    </dgm:pt>
    <dgm:pt modelId="{103899E1-E6F4-4E4B-B67E-1AFD1FCC8991}" type="pres">
      <dgm:prSet presAssocID="{25F297B6-5A49-488C-A4DB-AE39A6468AD7}" presName="space" presStyleCnt="0"/>
      <dgm:spPr/>
    </dgm:pt>
    <dgm:pt modelId="{F3F1AFB1-0DFC-425D-B034-082B05394048}" type="pres">
      <dgm:prSet presAssocID="{DDCAB6A0-60E8-4368-9D5D-F9858A0C0309}" presName="compositeA" presStyleCnt="0"/>
      <dgm:spPr/>
    </dgm:pt>
    <dgm:pt modelId="{9A7FA128-BE53-41D7-AFF0-2E091C9B39FB}" type="pres">
      <dgm:prSet presAssocID="{DDCAB6A0-60E8-4368-9D5D-F9858A0C0309}" presName="textA" presStyleLbl="revTx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4F3D1CD-AC53-4B03-A485-0BCB75EB51E4}" type="pres">
      <dgm:prSet presAssocID="{DDCAB6A0-60E8-4368-9D5D-F9858A0C0309}" presName="circleA" presStyleLbl="node1" presStyleIdx="2" presStyleCnt="4"/>
      <dgm:spPr/>
    </dgm:pt>
    <dgm:pt modelId="{0BF3EAE0-360D-4500-B02E-C1B8518D6CF6}" type="pres">
      <dgm:prSet presAssocID="{DDCAB6A0-60E8-4368-9D5D-F9858A0C0309}" presName="spaceA" presStyleCnt="0"/>
      <dgm:spPr/>
    </dgm:pt>
    <dgm:pt modelId="{5D3F47BD-D956-44E8-B64A-D63B415F3497}" type="pres">
      <dgm:prSet presAssocID="{08D29B56-37AF-4135-AC84-8F2790195822}" presName="space" presStyleCnt="0"/>
      <dgm:spPr/>
    </dgm:pt>
    <dgm:pt modelId="{E36DA9C6-EF0A-4913-B774-A175E7CEDAA9}" type="pres">
      <dgm:prSet presAssocID="{D8C89C39-40CB-43B5-ACE5-EAA672ECC6F2}" presName="compositeB" presStyleCnt="0"/>
      <dgm:spPr/>
    </dgm:pt>
    <dgm:pt modelId="{17C0AD33-6C69-45E1-BF89-EC97AD6D72B7}" type="pres">
      <dgm:prSet presAssocID="{D8C89C39-40CB-43B5-ACE5-EAA672ECC6F2}" presName="textB" presStyleLbl="revTx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81F2AB9-8920-4D04-9EA7-E8B77A3D64B4}" type="pres">
      <dgm:prSet presAssocID="{D8C89C39-40CB-43B5-ACE5-EAA672ECC6F2}" presName="circleB" presStyleLbl="node1" presStyleIdx="3" presStyleCnt="4"/>
      <dgm:spPr/>
    </dgm:pt>
    <dgm:pt modelId="{04EC7A20-5CEB-4776-BE57-61FE3A45E06D}" type="pres">
      <dgm:prSet presAssocID="{D8C89C39-40CB-43B5-ACE5-EAA672ECC6F2}" presName="spaceB" presStyleCnt="0"/>
      <dgm:spPr/>
    </dgm:pt>
  </dgm:ptLst>
  <dgm:cxnLst>
    <dgm:cxn modelId="{A0A7DCB8-83C0-49FF-9230-5C9940137333}" type="presOf" srcId="{B9CBE1B9-B45C-4746-8FD3-70650CA8A636}" destId="{1CD960EA-B31B-4AF8-A58A-E9CE23964304}" srcOrd="0" destOrd="1" presId="urn:microsoft.com/office/officeart/2005/8/layout/hProcess11"/>
    <dgm:cxn modelId="{77E87ED4-F74A-46FE-BF77-A993C999EC87}" srcId="{DDCAB6A0-60E8-4368-9D5D-F9858A0C0309}" destId="{0789D971-A03C-4DE4-AFAA-C183535B22FD}" srcOrd="0" destOrd="0" parTransId="{CCCAC616-F936-4A4B-A5CB-CBAC4847AB9B}" sibTransId="{6FBD41F6-6F55-4D71-9CBA-469438F2E990}"/>
    <dgm:cxn modelId="{91E30B95-CF1B-4912-936E-B8CEBB88F55F}" type="presOf" srcId="{0F3503D1-5474-4E7B-8C57-ED7D20280368}" destId="{12146603-6414-4942-8F98-2C85E3D11D8F}" srcOrd="0" destOrd="1" presId="urn:microsoft.com/office/officeart/2005/8/layout/hProcess11"/>
    <dgm:cxn modelId="{CD124445-F7BA-4594-BCF6-5D55F1FB28BE}" type="presOf" srcId="{C8FF2627-51AB-4BEE-98CC-864A3ADF50CB}" destId="{17C0AD33-6C69-45E1-BF89-EC97AD6D72B7}" srcOrd="0" destOrd="1" presId="urn:microsoft.com/office/officeart/2005/8/layout/hProcess11"/>
    <dgm:cxn modelId="{15C45CF5-A188-4931-8456-0D48DA921180}" srcId="{E3816D75-C2C9-4CA1-A781-C12A9BB5BCF3}" destId="{B2640180-7778-4050-80D7-D459160E777B}" srcOrd="1" destOrd="0" parTransId="{20F2CB9E-FB1B-417D-9987-974CD5E21762}" sibTransId="{B1CC010E-87D6-48C6-8CE5-352F067C7245}"/>
    <dgm:cxn modelId="{730D4F60-D40C-4A24-8367-D5BAC6770FA8}" srcId="{D8C89C39-40CB-43B5-ACE5-EAA672ECC6F2}" destId="{C8FF2627-51AB-4BEE-98CC-864A3ADF50CB}" srcOrd="0" destOrd="0" parTransId="{80E393D0-7EF8-472B-B1FD-6AF1386C0428}" sibTransId="{8218B73B-0B71-4CDD-A7D3-B76D4636C5CB}"/>
    <dgm:cxn modelId="{C7469E3E-4595-4C09-81ED-C982A1D3DD68}" srcId="{DDCAB6A0-60E8-4368-9D5D-F9858A0C0309}" destId="{5BF27BCE-A24A-4744-BEF0-C46B84C22CE0}" srcOrd="1" destOrd="0" parTransId="{18A4CEEE-EF87-4FA9-86A8-106EEFBB2AA8}" sibTransId="{C3AA8840-1ACF-4AE3-8D3B-98BD25EE3F5F}"/>
    <dgm:cxn modelId="{78A7BA42-BC4F-454F-A2B6-171A8B0A1EFB}" type="presOf" srcId="{9CE0869F-1373-4A3D-9DEF-17FFB1C060F9}" destId="{1CD960EA-B31B-4AF8-A58A-E9CE23964304}" srcOrd="0" destOrd="2" presId="urn:microsoft.com/office/officeart/2005/8/layout/hProcess11"/>
    <dgm:cxn modelId="{116B16FE-DF9E-4090-895E-707BDD2AEC41}" type="presOf" srcId="{C9C742D7-2908-4B77-A261-7C7257A2A267}" destId="{30672542-E1A4-41B2-892A-CC9BEBC6BE3C}" srcOrd="0" destOrd="0" presId="urn:microsoft.com/office/officeart/2005/8/layout/hProcess11"/>
    <dgm:cxn modelId="{01928527-492B-4195-BEE4-3461FDD2A1D3}" type="presOf" srcId="{0789D971-A03C-4DE4-AFAA-C183535B22FD}" destId="{9A7FA128-BE53-41D7-AFF0-2E091C9B39FB}" srcOrd="0" destOrd="1" presId="urn:microsoft.com/office/officeart/2005/8/layout/hProcess11"/>
    <dgm:cxn modelId="{0F969CAD-9F7B-429F-AC4B-AA17972A028F}" type="presOf" srcId="{5BF27BCE-A24A-4744-BEF0-C46B84C22CE0}" destId="{9A7FA128-BE53-41D7-AFF0-2E091C9B39FB}" srcOrd="0" destOrd="2" presId="urn:microsoft.com/office/officeart/2005/8/layout/hProcess11"/>
    <dgm:cxn modelId="{25C9197E-73B9-4127-B12E-B2DE8EBBCA17}" type="presOf" srcId="{DDCAB6A0-60E8-4368-9D5D-F9858A0C0309}" destId="{9A7FA128-BE53-41D7-AFF0-2E091C9B39FB}" srcOrd="0" destOrd="0" presId="urn:microsoft.com/office/officeart/2005/8/layout/hProcess11"/>
    <dgm:cxn modelId="{9A1CF734-5481-4CD6-8F80-0CC3FBEAE525}" srcId="{C0CFB3C1-A55F-47ED-9307-30B2FB1DD606}" destId="{9CE0869F-1373-4A3D-9DEF-17FFB1C060F9}" srcOrd="1" destOrd="0" parTransId="{E414B39E-DA95-4034-8BA9-CBAC3DE36C25}" sibTransId="{1394BD83-923B-4730-9EE5-2BAC79BDEAF7}"/>
    <dgm:cxn modelId="{8AD2C24A-1DBA-4B25-9850-F9DD9D820178}" srcId="{C9C742D7-2908-4B77-A261-7C7257A2A267}" destId="{D8C89C39-40CB-43B5-ACE5-EAA672ECC6F2}" srcOrd="3" destOrd="0" parTransId="{162A4D17-8C47-4456-9F31-93F0F00DBFCA}" sibTransId="{2AE13642-3CC3-4672-A02A-C9441208292E}"/>
    <dgm:cxn modelId="{CE09C6C7-A4AD-4043-949E-CE8CE2D3B805}" type="presOf" srcId="{D8C89C39-40CB-43B5-ACE5-EAA672ECC6F2}" destId="{17C0AD33-6C69-45E1-BF89-EC97AD6D72B7}" srcOrd="0" destOrd="0" presId="urn:microsoft.com/office/officeart/2005/8/layout/hProcess11"/>
    <dgm:cxn modelId="{C16A8090-80AA-403F-94B5-B0BBB570969A}" srcId="{E3816D75-C2C9-4CA1-A781-C12A9BB5BCF3}" destId="{0F3503D1-5474-4E7B-8C57-ED7D20280368}" srcOrd="0" destOrd="0" parTransId="{7EADC152-F920-4596-9C52-9DBB347B50F8}" sibTransId="{E4C4881D-43EE-46D9-9934-3C0AC8916EA2}"/>
    <dgm:cxn modelId="{43B89CB8-4B04-4E16-A7F6-268A1DB5EEF4}" srcId="{C0CFB3C1-A55F-47ED-9307-30B2FB1DD606}" destId="{B9CBE1B9-B45C-4746-8FD3-70650CA8A636}" srcOrd="0" destOrd="0" parTransId="{068E5E64-BB59-4E28-965E-1F3C884E5A79}" sibTransId="{6B529638-719C-4A12-A5F4-E85501167AC2}"/>
    <dgm:cxn modelId="{F71460F4-64B5-49F6-A1D8-1DB6E7F81C47}" srcId="{C9C742D7-2908-4B77-A261-7C7257A2A267}" destId="{E3816D75-C2C9-4CA1-A781-C12A9BB5BCF3}" srcOrd="1" destOrd="0" parTransId="{B4CB42C3-B452-46EC-A0EB-8A1EB09D205D}" sibTransId="{25F297B6-5A49-488C-A4DB-AE39A6468AD7}"/>
    <dgm:cxn modelId="{CDBEDA76-419C-45E6-B99B-6939855A9CFC}" type="presOf" srcId="{C0CFB3C1-A55F-47ED-9307-30B2FB1DD606}" destId="{1CD960EA-B31B-4AF8-A58A-E9CE23964304}" srcOrd="0" destOrd="0" presId="urn:microsoft.com/office/officeart/2005/8/layout/hProcess11"/>
    <dgm:cxn modelId="{DFB7895F-25C6-4CA0-954D-F7A8540BE236}" srcId="{C9C742D7-2908-4B77-A261-7C7257A2A267}" destId="{DDCAB6A0-60E8-4368-9D5D-F9858A0C0309}" srcOrd="2" destOrd="0" parTransId="{C4749E3B-6C59-4C2E-BBA4-FB69F847983E}" sibTransId="{08D29B56-37AF-4135-AC84-8F2790195822}"/>
    <dgm:cxn modelId="{8CA5BB3A-07A8-4178-BE3A-4F05C88D5BE6}" type="presOf" srcId="{E3816D75-C2C9-4CA1-A781-C12A9BB5BCF3}" destId="{12146603-6414-4942-8F98-2C85E3D11D8F}" srcOrd="0" destOrd="0" presId="urn:microsoft.com/office/officeart/2005/8/layout/hProcess11"/>
    <dgm:cxn modelId="{C9E3173C-EE47-4E89-8B59-BD640644CF65}" srcId="{C9C742D7-2908-4B77-A261-7C7257A2A267}" destId="{C0CFB3C1-A55F-47ED-9307-30B2FB1DD606}" srcOrd="0" destOrd="0" parTransId="{09A01586-9D72-4140-BC1A-8518FF78E210}" sibTransId="{7CA640AB-C822-444F-80A8-969F18609D94}"/>
    <dgm:cxn modelId="{041B5B70-9442-4570-9FA8-A35595E36A1F}" type="presOf" srcId="{B2640180-7778-4050-80D7-D459160E777B}" destId="{12146603-6414-4942-8F98-2C85E3D11D8F}" srcOrd="0" destOrd="2" presId="urn:microsoft.com/office/officeart/2005/8/layout/hProcess11"/>
    <dgm:cxn modelId="{19FAC42C-0BB8-4C51-94C7-9510F161878D}" type="presParOf" srcId="{30672542-E1A4-41B2-892A-CC9BEBC6BE3C}" destId="{951E6A4C-3852-4BF5-8F1E-74735B82D605}" srcOrd="0" destOrd="0" presId="urn:microsoft.com/office/officeart/2005/8/layout/hProcess11"/>
    <dgm:cxn modelId="{8BD1CF26-0A68-4F99-AB40-776FE3E26E60}" type="presParOf" srcId="{30672542-E1A4-41B2-892A-CC9BEBC6BE3C}" destId="{A01367F3-3056-49A7-B51D-FE0BB82A3ACA}" srcOrd="1" destOrd="0" presId="urn:microsoft.com/office/officeart/2005/8/layout/hProcess11"/>
    <dgm:cxn modelId="{A98D16F1-4DC6-4976-8BA7-E7B4647C7DA2}" type="presParOf" srcId="{A01367F3-3056-49A7-B51D-FE0BB82A3ACA}" destId="{5619AB36-B15E-4987-A8CC-63CBF179DE4A}" srcOrd="0" destOrd="0" presId="urn:microsoft.com/office/officeart/2005/8/layout/hProcess11"/>
    <dgm:cxn modelId="{D5A4B60D-916A-480F-85B5-72ACFF665DA9}" type="presParOf" srcId="{5619AB36-B15E-4987-A8CC-63CBF179DE4A}" destId="{1CD960EA-B31B-4AF8-A58A-E9CE23964304}" srcOrd="0" destOrd="0" presId="urn:microsoft.com/office/officeart/2005/8/layout/hProcess11"/>
    <dgm:cxn modelId="{41F10EA7-C015-403C-8229-AB98C3999A1B}" type="presParOf" srcId="{5619AB36-B15E-4987-A8CC-63CBF179DE4A}" destId="{C4A159D7-6159-42C5-94F8-059C7176181F}" srcOrd="1" destOrd="0" presId="urn:microsoft.com/office/officeart/2005/8/layout/hProcess11"/>
    <dgm:cxn modelId="{858E972A-DA8C-4257-9F00-1711229DBD69}" type="presParOf" srcId="{5619AB36-B15E-4987-A8CC-63CBF179DE4A}" destId="{E16CB620-AB34-4F81-B97E-53570033C587}" srcOrd="2" destOrd="0" presId="urn:microsoft.com/office/officeart/2005/8/layout/hProcess11"/>
    <dgm:cxn modelId="{B9422871-1160-4C2C-AAAF-2703AF0EAC59}" type="presParOf" srcId="{A01367F3-3056-49A7-B51D-FE0BB82A3ACA}" destId="{16569038-3DCA-436B-A86F-047CCFEF68B8}" srcOrd="1" destOrd="0" presId="urn:microsoft.com/office/officeart/2005/8/layout/hProcess11"/>
    <dgm:cxn modelId="{3CD10D3A-3044-44E0-98F1-CAAC446F4F2B}" type="presParOf" srcId="{A01367F3-3056-49A7-B51D-FE0BB82A3ACA}" destId="{B74FE2D4-C1C3-406F-9458-F6D2B9BA0EF7}" srcOrd="2" destOrd="0" presId="urn:microsoft.com/office/officeart/2005/8/layout/hProcess11"/>
    <dgm:cxn modelId="{6ECEF4B6-308E-45B4-899E-81A108E08A63}" type="presParOf" srcId="{B74FE2D4-C1C3-406F-9458-F6D2B9BA0EF7}" destId="{12146603-6414-4942-8F98-2C85E3D11D8F}" srcOrd="0" destOrd="0" presId="urn:microsoft.com/office/officeart/2005/8/layout/hProcess11"/>
    <dgm:cxn modelId="{72E7C4DF-1630-4FCA-B79C-D5F91386CAF3}" type="presParOf" srcId="{B74FE2D4-C1C3-406F-9458-F6D2B9BA0EF7}" destId="{D6818130-A402-477C-96FF-28C723B12409}" srcOrd="1" destOrd="0" presId="urn:microsoft.com/office/officeart/2005/8/layout/hProcess11"/>
    <dgm:cxn modelId="{D2E7D26B-52E6-4BC4-AA79-94FBD181A915}" type="presParOf" srcId="{B74FE2D4-C1C3-406F-9458-F6D2B9BA0EF7}" destId="{8AFF1A3B-D174-4CCF-B8C4-A9920941B8B6}" srcOrd="2" destOrd="0" presId="urn:microsoft.com/office/officeart/2005/8/layout/hProcess11"/>
    <dgm:cxn modelId="{2AAB7B85-A66C-44F9-AA5B-EE36538E4870}" type="presParOf" srcId="{A01367F3-3056-49A7-B51D-FE0BB82A3ACA}" destId="{103899E1-E6F4-4E4B-B67E-1AFD1FCC8991}" srcOrd="3" destOrd="0" presId="urn:microsoft.com/office/officeart/2005/8/layout/hProcess11"/>
    <dgm:cxn modelId="{4A2FD75E-848C-466B-A2DB-A7FB0C372891}" type="presParOf" srcId="{A01367F3-3056-49A7-B51D-FE0BB82A3ACA}" destId="{F3F1AFB1-0DFC-425D-B034-082B05394048}" srcOrd="4" destOrd="0" presId="urn:microsoft.com/office/officeart/2005/8/layout/hProcess11"/>
    <dgm:cxn modelId="{C6F4B60B-384B-4268-9395-728BF57E10DE}" type="presParOf" srcId="{F3F1AFB1-0DFC-425D-B034-082B05394048}" destId="{9A7FA128-BE53-41D7-AFF0-2E091C9B39FB}" srcOrd="0" destOrd="0" presId="urn:microsoft.com/office/officeart/2005/8/layout/hProcess11"/>
    <dgm:cxn modelId="{AA2FAB7E-6255-4BD3-9DAF-E22A2E880062}" type="presParOf" srcId="{F3F1AFB1-0DFC-425D-B034-082B05394048}" destId="{F4F3D1CD-AC53-4B03-A485-0BCB75EB51E4}" srcOrd="1" destOrd="0" presId="urn:microsoft.com/office/officeart/2005/8/layout/hProcess11"/>
    <dgm:cxn modelId="{FBA386E6-A367-476A-A131-137320D5837D}" type="presParOf" srcId="{F3F1AFB1-0DFC-425D-B034-082B05394048}" destId="{0BF3EAE0-360D-4500-B02E-C1B8518D6CF6}" srcOrd="2" destOrd="0" presId="urn:microsoft.com/office/officeart/2005/8/layout/hProcess11"/>
    <dgm:cxn modelId="{FC80FBCD-C484-4773-B337-887D48EC080F}" type="presParOf" srcId="{A01367F3-3056-49A7-B51D-FE0BB82A3ACA}" destId="{5D3F47BD-D956-44E8-B64A-D63B415F3497}" srcOrd="5" destOrd="0" presId="urn:microsoft.com/office/officeart/2005/8/layout/hProcess11"/>
    <dgm:cxn modelId="{A358D361-AE5F-4366-833C-0BA54A71D70E}" type="presParOf" srcId="{A01367F3-3056-49A7-B51D-FE0BB82A3ACA}" destId="{E36DA9C6-EF0A-4913-B774-A175E7CEDAA9}" srcOrd="6" destOrd="0" presId="urn:microsoft.com/office/officeart/2005/8/layout/hProcess11"/>
    <dgm:cxn modelId="{0282DA69-8F72-46A7-A4B2-A43C206FF00D}" type="presParOf" srcId="{E36DA9C6-EF0A-4913-B774-A175E7CEDAA9}" destId="{17C0AD33-6C69-45E1-BF89-EC97AD6D72B7}" srcOrd="0" destOrd="0" presId="urn:microsoft.com/office/officeart/2005/8/layout/hProcess11"/>
    <dgm:cxn modelId="{001D4F06-2081-43C3-9E5E-DB18C8C34859}" type="presParOf" srcId="{E36DA9C6-EF0A-4913-B774-A175E7CEDAA9}" destId="{C81F2AB9-8920-4D04-9EA7-E8B77A3D64B4}" srcOrd="1" destOrd="0" presId="urn:microsoft.com/office/officeart/2005/8/layout/hProcess11"/>
    <dgm:cxn modelId="{E896F67F-22A3-442C-8B98-6818D4178886}" type="presParOf" srcId="{E36DA9C6-EF0A-4913-B774-A175E7CEDAA9}" destId="{04EC7A20-5CEB-4776-BE57-61FE3A45E06D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1E6A4C-3852-4BF5-8F1E-74735B82D605}">
      <dsp:nvSpPr>
        <dsp:cNvPr id="0" name=""/>
        <dsp:cNvSpPr/>
      </dsp:nvSpPr>
      <dsp:spPr>
        <a:xfrm>
          <a:off x="0" y="1206817"/>
          <a:ext cx="10058399" cy="1609090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D960EA-B31B-4AF8-A58A-E9CE23964304}">
      <dsp:nvSpPr>
        <dsp:cNvPr id="0" name=""/>
        <dsp:cNvSpPr/>
      </dsp:nvSpPr>
      <dsp:spPr>
        <a:xfrm>
          <a:off x="4530" y="0"/>
          <a:ext cx="2179156" cy="1609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1">
          <a:noAutofit/>
        </a:bodyPr>
        <a:lstStyle/>
        <a:p>
          <a:pPr lvl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smtClean="0"/>
            <a:t>~ 5/22</a:t>
          </a:r>
          <a:endParaRPr lang="ko-KR" altLang="en-US" sz="19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500" kern="1200" dirty="0" smtClean="0"/>
            <a:t>HTML: </a:t>
          </a:r>
          <a:r>
            <a:rPr lang="ko-KR" altLang="en-US" sz="1500" kern="1200" dirty="0" smtClean="0"/>
            <a:t>관련자료 학습</a:t>
          </a:r>
          <a:endParaRPr lang="ko-KR" altLang="en-US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500" kern="1200" dirty="0" smtClean="0"/>
            <a:t>Django: </a:t>
          </a:r>
          <a:r>
            <a:rPr lang="ko-KR" altLang="en-US" sz="1500" kern="1200" dirty="0" smtClean="0"/>
            <a:t>관련자료 학습</a:t>
          </a:r>
          <a:endParaRPr lang="ko-KR" altLang="en-US" sz="1500" kern="1200" dirty="0"/>
        </a:p>
      </dsp:txBody>
      <dsp:txXfrm>
        <a:off x="4530" y="0"/>
        <a:ext cx="2179156" cy="1609090"/>
      </dsp:txXfrm>
    </dsp:sp>
    <dsp:sp modelId="{C4A159D7-6159-42C5-94F8-059C7176181F}">
      <dsp:nvSpPr>
        <dsp:cNvPr id="0" name=""/>
        <dsp:cNvSpPr/>
      </dsp:nvSpPr>
      <dsp:spPr>
        <a:xfrm>
          <a:off x="892972" y="1810226"/>
          <a:ext cx="402272" cy="40227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146603-6414-4942-8F98-2C85E3D11D8F}">
      <dsp:nvSpPr>
        <dsp:cNvPr id="0" name=""/>
        <dsp:cNvSpPr/>
      </dsp:nvSpPr>
      <dsp:spPr>
        <a:xfrm>
          <a:off x="2292644" y="2413634"/>
          <a:ext cx="2179156" cy="1609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1">
          <a:noAutofit/>
        </a:bodyPr>
        <a:lstStyle/>
        <a:p>
          <a:pPr lvl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smtClean="0"/>
            <a:t>~ 5/25</a:t>
          </a:r>
          <a:endParaRPr lang="ko-KR" altLang="en-US" sz="19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500" kern="1200" dirty="0" smtClean="0"/>
            <a:t>HTML: </a:t>
          </a:r>
          <a:r>
            <a:rPr lang="ko-KR" altLang="en-US" sz="1500" kern="1200" dirty="0" smtClean="0"/>
            <a:t>화면 구성 제작</a:t>
          </a:r>
          <a:endParaRPr lang="ko-KR" altLang="en-US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500" kern="1200" dirty="0" smtClean="0"/>
            <a:t>Django: DB </a:t>
          </a:r>
          <a:r>
            <a:rPr lang="ko-KR" altLang="en-US" sz="1500" kern="1200" dirty="0" smtClean="0"/>
            <a:t>모델링</a:t>
          </a:r>
          <a:endParaRPr lang="ko-KR" altLang="en-US" sz="1500" kern="1200" dirty="0"/>
        </a:p>
      </dsp:txBody>
      <dsp:txXfrm>
        <a:off x="2292644" y="2413634"/>
        <a:ext cx="2179156" cy="1609090"/>
      </dsp:txXfrm>
    </dsp:sp>
    <dsp:sp modelId="{D6818130-A402-477C-96FF-28C723B12409}">
      <dsp:nvSpPr>
        <dsp:cNvPr id="0" name=""/>
        <dsp:cNvSpPr/>
      </dsp:nvSpPr>
      <dsp:spPr>
        <a:xfrm>
          <a:off x="3181086" y="1810226"/>
          <a:ext cx="402272" cy="402272"/>
        </a:xfrm>
        <a:prstGeom prst="ellipse">
          <a:avLst/>
        </a:prstGeom>
        <a:solidFill>
          <a:schemeClr val="accent2">
            <a:hueOff val="-443941"/>
            <a:satOff val="-195"/>
            <a:lumOff val="52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7FA128-BE53-41D7-AFF0-2E091C9B39FB}">
      <dsp:nvSpPr>
        <dsp:cNvPr id="0" name=""/>
        <dsp:cNvSpPr/>
      </dsp:nvSpPr>
      <dsp:spPr>
        <a:xfrm>
          <a:off x="4580758" y="0"/>
          <a:ext cx="2179156" cy="1609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1">
          <a:noAutofit/>
        </a:bodyPr>
        <a:lstStyle/>
        <a:p>
          <a:pPr lvl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smtClean="0"/>
            <a:t>~ 6/1</a:t>
          </a:r>
          <a:endParaRPr lang="ko-KR" altLang="en-US" sz="19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500" kern="1200" dirty="0" smtClean="0"/>
            <a:t>HTML: </a:t>
          </a:r>
          <a:r>
            <a:rPr lang="ko-KR" altLang="en-US" sz="1500" kern="1200" dirty="0" smtClean="0"/>
            <a:t>구성 완료</a:t>
          </a:r>
          <a:endParaRPr lang="ko-KR" altLang="en-US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500" kern="1200" dirty="0" smtClean="0"/>
            <a:t>Django: </a:t>
          </a:r>
          <a:r>
            <a:rPr lang="ko-KR" altLang="en-US" sz="1500" kern="1200" dirty="0" smtClean="0"/>
            <a:t>모델링 완료</a:t>
          </a:r>
          <a:endParaRPr lang="ko-KR" altLang="en-US" sz="1500" kern="1200" dirty="0"/>
        </a:p>
      </dsp:txBody>
      <dsp:txXfrm>
        <a:off x="4580758" y="0"/>
        <a:ext cx="2179156" cy="1609090"/>
      </dsp:txXfrm>
    </dsp:sp>
    <dsp:sp modelId="{F4F3D1CD-AC53-4B03-A485-0BCB75EB51E4}">
      <dsp:nvSpPr>
        <dsp:cNvPr id="0" name=""/>
        <dsp:cNvSpPr/>
      </dsp:nvSpPr>
      <dsp:spPr>
        <a:xfrm>
          <a:off x="5469200" y="1810226"/>
          <a:ext cx="402272" cy="402272"/>
        </a:xfrm>
        <a:prstGeom prst="ellipse">
          <a:avLst/>
        </a:prstGeom>
        <a:solidFill>
          <a:schemeClr val="accent2">
            <a:hueOff val="-887883"/>
            <a:satOff val="-391"/>
            <a:lumOff val="104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C0AD33-6C69-45E1-BF89-EC97AD6D72B7}">
      <dsp:nvSpPr>
        <dsp:cNvPr id="0" name=""/>
        <dsp:cNvSpPr/>
      </dsp:nvSpPr>
      <dsp:spPr>
        <a:xfrm>
          <a:off x="6868873" y="2413634"/>
          <a:ext cx="2179156" cy="1609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1">
          <a:noAutofit/>
        </a:bodyPr>
        <a:lstStyle/>
        <a:p>
          <a:pPr lvl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smtClean="0"/>
            <a:t>~ 6/12</a:t>
          </a:r>
          <a:endParaRPr lang="ko-KR" altLang="en-US" sz="19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500" kern="1200" dirty="0" smtClean="0"/>
            <a:t>디버깅</a:t>
          </a:r>
          <a:endParaRPr lang="ko-KR" altLang="en-US" sz="1500" kern="1200" dirty="0"/>
        </a:p>
      </dsp:txBody>
      <dsp:txXfrm>
        <a:off x="6868873" y="2413634"/>
        <a:ext cx="2179156" cy="1609090"/>
      </dsp:txXfrm>
    </dsp:sp>
    <dsp:sp modelId="{C81F2AB9-8920-4D04-9EA7-E8B77A3D64B4}">
      <dsp:nvSpPr>
        <dsp:cNvPr id="0" name=""/>
        <dsp:cNvSpPr/>
      </dsp:nvSpPr>
      <dsp:spPr>
        <a:xfrm>
          <a:off x="7757314" y="1810226"/>
          <a:ext cx="402272" cy="402272"/>
        </a:xfrm>
        <a:prstGeom prst="ellipse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컴퓨터 네트워크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 err="1" smtClean="0"/>
              <a:t>아이탬</a:t>
            </a:r>
            <a:r>
              <a:rPr lang="ko-KR" altLang="en-US" dirty="0" smtClean="0"/>
              <a:t> 소개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34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화면구성</a:t>
            </a:r>
            <a:r>
              <a:rPr lang="en-US" altLang="ko-KR" dirty="0" smtClean="0"/>
              <a:t>(5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62" y="1846263"/>
            <a:ext cx="5982201" cy="4022725"/>
          </a:xfrm>
        </p:spPr>
      </p:pic>
    </p:spTree>
    <p:extLst>
      <p:ext uri="{BB962C8B-B14F-4D97-AF65-F5344CB8AC3E}">
        <p14:creationId xmlns:p14="http://schemas.microsoft.com/office/powerpoint/2010/main" val="3552126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아이템 확장 계획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2800" dirty="0" smtClean="0"/>
              <a:t> </a:t>
            </a:r>
            <a:r>
              <a:rPr lang="ko-KR" altLang="en-US" sz="2800" dirty="0" smtClean="0"/>
              <a:t>게임의 다양성</a:t>
            </a:r>
            <a:endParaRPr lang="en-US" altLang="ko-KR" sz="2800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ko-KR" altLang="en-US" sz="2600" dirty="0" smtClean="0"/>
              <a:t>바둑</a:t>
            </a:r>
            <a:r>
              <a:rPr lang="en-US" altLang="ko-KR" sz="2600" dirty="0" smtClean="0"/>
              <a:t>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ko-KR" altLang="en-US" sz="2600" dirty="0" smtClean="0"/>
              <a:t>알까기</a:t>
            </a:r>
            <a:endParaRPr lang="en-US" altLang="ko-KR" sz="2600" dirty="0" smtClean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ko-KR" altLang="en-US" sz="2800" dirty="0" smtClean="0"/>
              <a:t>랭킹 시스템</a:t>
            </a:r>
            <a:endParaRPr lang="en-US" altLang="ko-KR" sz="2800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ko-KR" altLang="en-US" sz="2600" dirty="0" smtClean="0"/>
              <a:t>급수 도입</a:t>
            </a:r>
            <a:endParaRPr lang="en-US" altLang="ko-KR" sz="2600" dirty="0" smtClean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2800" dirty="0" smtClean="0"/>
              <a:t> </a:t>
            </a:r>
            <a:r>
              <a:rPr lang="ko-KR" altLang="en-US" sz="2800" dirty="0" smtClean="0"/>
              <a:t>커뮤니케이션 기능</a:t>
            </a:r>
            <a:endParaRPr lang="en-US" altLang="ko-KR" sz="2800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ko-KR" altLang="en-US" sz="2600" dirty="0" smtClean="0"/>
              <a:t>친구 기능</a:t>
            </a:r>
            <a:endParaRPr lang="en-US" altLang="ko-KR" sz="2600" dirty="0" smtClean="0"/>
          </a:p>
          <a:p>
            <a:pPr lvl="1">
              <a:buFont typeface="Wingdings" panose="05000000000000000000" pitchFamily="2" charset="2"/>
              <a:buChar char="v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068814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92361" y="2967335"/>
            <a:ext cx="200728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8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END</a:t>
            </a:r>
            <a:endParaRPr lang="en-US" altLang="ko-KR" sz="8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3064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 차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4000"/>
              </a:lnSpc>
              <a:buFont typeface="Wingdings" panose="05000000000000000000" pitchFamily="2" charset="2"/>
              <a:buChar char="§"/>
            </a:pPr>
            <a:r>
              <a:rPr lang="ko-KR" altLang="en-US" sz="3200" dirty="0"/>
              <a:t> </a:t>
            </a:r>
            <a:r>
              <a:rPr lang="ko-KR" altLang="en-US" sz="3200" dirty="0" smtClean="0"/>
              <a:t>역할 분담</a:t>
            </a:r>
            <a:endParaRPr lang="en-US" altLang="ko-KR" sz="3200" dirty="0" smtClean="0"/>
          </a:p>
          <a:p>
            <a:pPr>
              <a:lnSpc>
                <a:spcPts val="4000"/>
              </a:lnSpc>
              <a:buFont typeface="Wingdings" panose="05000000000000000000" pitchFamily="2" charset="2"/>
              <a:buChar char="§"/>
            </a:pPr>
            <a:r>
              <a:rPr lang="ko-KR" altLang="en-US" sz="3200" dirty="0" smtClean="0"/>
              <a:t> 프로젝트 계획</a:t>
            </a:r>
            <a:endParaRPr lang="en-US" altLang="ko-KR" sz="3200" dirty="0" smtClean="0"/>
          </a:p>
          <a:p>
            <a:pPr>
              <a:lnSpc>
                <a:spcPts val="4000"/>
              </a:lnSpc>
              <a:buFont typeface="Wingdings" panose="05000000000000000000" pitchFamily="2" charset="2"/>
              <a:buChar char="§"/>
            </a:pPr>
            <a:r>
              <a:rPr lang="en-US" altLang="ko-KR" sz="3200" dirty="0"/>
              <a:t> </a:t>
            </a:r>
            <a:r>
              <a:rPr lang="ko-KR" altLang="en-US" sz="3200" dirty="0"/>
              <a:t>아이템 </a:t>
            </a:r>
            <a:r>
              <a:rPr lang="ko-KR" altLang="en-US" sz="3200" dirty="0" smtClean="0"/>
              <a:t>개요</a:t>
            </a:r>
            <a:endParaRPr lang="en-US" altLang="ko-KR" sz="3200" dirty="0" smtClean="0"/>
          </a:p>
          <a:p>
            <a:pPr>
              <a:lnSpc>
                <a:spcPts val="4000"/>
              </a:lnSpc>
              <a:buFont typeface="Wingdings" panose="05000000000000000000" pitchFamily="2" charset="2"/>
              <a:buChar char="§"/>
            </a:pPr>
            <a:r>
              <a:rPr lang="en-US" altLang="ko-KR" sz="3200" dirty="0"/>
              <a:t> </a:t>
            </a:r>
            <a:r>
              <a:rPr lang="en-US" altLang="ko-KR" sz="3200" dirty="0" smtClean="0"/>
              <a:t>Wire Frame</a:t>
            </a:r>
            <a:endParaRPr lang="en-US" altLang="ko-KR" sz="3200" dirty="0"/>
          </a:p>
          <a:p>
            <a:pPr>
              <a:lnSpc>
                <a:spcPts val="4000"/>
              </a:lnSpc>
              <a:buFont typeface="Wingdings" panose="05000000000000000000" pitchFamily="2" charset="2"/>
              <a:buChar char="§"/>
            </a:pPr>
            <a:r>
              <a:rPr lang="en-US" altLang="ko-KR" sz="3200" dirty="0" smtClean="0"/>
              <a:t> </a:t>
            </a:r>
            <a:r>
              <a:rPr lang="ko-KR" altLang="en-US" sz="3200" dirty="0" smtClean="0"/>
              <a:t>아이템 확장 계획</a:t>
            </a:r>
            <a:endParaRPr lang="en-US" altLang="ko-KR" sz="3200" dirty="0" smtClean="0"/>
          </a:p>
        </p:txBody>
      </p:sp>
    </p:spTree>
    <p:extLst>
      <p:ext uri="{BB962C8B-B14F-4D97-AF65-F5344CB8AC3E}">
        <p14:creationId xmlns:p14="http://schemas.microsoft.com/office/powerpoint/2010/main" val="368764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역할 분담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 HTML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600" dirty="0"/>
              <a:t> </a:t>
            </a:r>
            <a:r>
              <a:rPr lang="ko-KR" altLang="en-US" sz="2600" dirty="0" smtClean="0"/>
              <a:t>이민규</a:t>
            </a:r>
            <a:endParaRPr lang="en-US" altLang="ko-KR" sz="2600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600" dirty="0"/>
              <a:t> </a:t>
            </a:r>
            <a:r>
              <a:rPr lang="ko-KR" altLang="en-US" sz="2600" dirty="0" err="1" smtClean="0"/>
              <a:t>정성오</a:t>
            </a:r>
            <a:endParaRPr lang="en-US" altLang="ko-KR" sz="2600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sz="26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 Django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ko-KR" altLang="en-US" sz="2600" dirty="0" smtClean="0"/>
              <a:t>이종헌</a:t>
            </a:r>
            <a:endParaRPr lang="en-US" altLang="ko-KR" sz="2600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ko-KR" altLang="en-US" sz="2600" dirty="0" err="1" smtClean="0"/>
              <a:t>이주향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88722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계획</a:t>
            </a:r>
            <a:endParaRPr lang="en-US" dirty="0"/>
          </a:p>
        </p:txBody>
      </p:sp>
      <p:graphicFrame>
        <p:nvGraphicFramePr>
          <p:cNvPr id="13" name="내용 개체 틀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6553270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134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아이템 개요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3400"/>
              </a:lnSpc>
              <a:buFont typeface="Courier New" panose="02070309020205020404" pitchFamily="49" charset="0"/>
              <a:buChar char="o"/>
            </a:pPr>
            <a:r>
              <a:rPr lang="en-US" sz="2800" dirty="0" smtClean="0"/>
              <a:t> </a:t>
            </a:r>
            <a:r>
              <a:rPr lang="ko-KR" altLang="en-US" sz="2800" dirty="0" smtClean="0"/>
              <a:t>랜덤 </a:t>
            </a:r>
            <a:r>
              <a:rPr lang="ko-KR" altLang="en-US" sz="2800" dirty="0" err="1" smtClean="0"/>
              <a:t>매칭을</a:t>
            </a:r>
            <a:r>
              <a:rPr lang="ko-KR" altLang="en-US" sz="2800" dirty="0" smtClean="0"/>
              <a:t> 통한 오목 게임</a:t>
            </a:r>
            <a:endParaRPr lang="en-US" altLang="ko-KR" sz="2800" dirty="0" smtClean="0"/>
          </a:p>
          <a:p>
            <a:pPr>
              <a:lnSpc>
                <a:spcPts val="3400"/>
              </a:lnSpc>
              <a:buFont typeface="Courier New" panose="02070309020205020404" pitchFamily="49" charset="0"/>
              <a:buChar char="o"/>
            </a:pPr>
            <a:r>
              <a:rPr lang="en-US" sz="2800" dirty="0"/>
              <a:t> </a:t>
            </a:r>
            <a:r>
              <a:rPr lang="ko-KR" altLang="en-US" sz="2800" dirty="0" smtClean="0"/>
              <a:t>채팅 기능을 구현하여 상대와 채팅 가능</a:t>
            </a:r>
            <a:endParaRPr lang="en-US" altLang="ko-KR" sz="2800" dirty="0" smtClean="0"/>
          </a:p>
          <a:p>
            <a:pPr>
              <a:lnSpc>
                <a:spcPts val="3400"/>
              </a:lnSpc>
              <a:buFont typeface="Courier New" panose="02070309020205020404" pitchFamily="49" charset="0"/>
              <a:buChar char="o"/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DB</a:t>
            </a:r>
            <a:r>
              <a:rPr lang="ko-KR" altLang="en-US" sz="2800" dirty="0" smtClean="0"/>
              <a:t>에 사용자 정보를 저장하여 자신의 승률 확인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4290575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dirty="0" smtClean="0"/>
              <a:t>화면 구성 </a:t>
            </a:r>
            <a:r>
              <a:rPr lang="en-US" altLang="ko-KR" dirty="0" smtClean="0"/>
              <a:t>(1)</a:t>
            </a:r>
            <a:endParaRPr 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62" y="1846263"/>
            <a:ext cx="5982201" cy="4022725"/>
          </a:xfrm>
        </p:spPr>
      </p:pic>
    </p:spTree>
    <p:extLst>
      <p:ext uri="{BB962C8B-B14F-4D97-AF65-F5344CB8AC3E}">
        <p14:creationId xmlns:p14="http://schemas.microsoft.com/office/powerpoint/2010/main" val="1139848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화면구성</a:t>
            </a:r>
            <a:r>
              <a:rPr lang="en-US" altLang="ko-KR" dirty="0" smtClean="0"/>
              <a:t>(2</a:t>
            </a:r>
            <a:r>
              <a:rPr lang="en-US" dirty="0" smtClean="0"/>
              <a:t>)</a:t>
            </a:r>
            <a:endParaRPr lang="en-US" b="1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62" y="1846263"/>
            <a:ext cx="5982201" cy="4022725"/>
          </a:xfrm>
        </p:spPr>
      </p:pic>
    </p:spTree>
    <p:extLst>
      <p:ext uri="{BB962C8B-B14F-4D97-AF65-F5344CB8AC3E}">
        <p14:creationId xmlns:p14="http://schemas.microsoft.com/office/powerpoint/2010/main" val="3732532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화면구성</a:t>
            </a:r>
            <a:r>
              <a:rPr lang="en-US" altLang="ko-KR" dirty="0" smtClean="0"/>
              <a:t>(3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62" y="1846263"/>
            <a:ext cx="5982201" cy="4022725"/>
          </a:xfrm>
        </p:spPr>
      </p:pic>
    </p:spTree>
    <p:extLst>
      <p:ext uri="{BB962C8B-B14F-4D97-AF65-F5344CB8AC3E}">
        <p14:creationId xmlns:p14="http://schemas.microsoft.com/office/powerpoint/2010/main" val="2467789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화면구성</a:t>
            </a:r>
            <a:r>
              <a:rPr lang="en-US" altLang="ko-KR" dirty="0" smtClean="0"/>
              <a:t>(4)</a:t>
            </a:r>
            <a:endParaRPr 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62" y="1846263"/>
            <a:ext cx="5982201" cy="4022725"/>
          </a:xfrm>
        </p:spPr>
      </p:pic>
    </p:spTree>
    <p:extLst>
      <p:ext uri="{BB962C8B-B14F-4D97-AF65-F5344CB8AC3E}">
        <p14:creationId xmlns:p14="http://schemas.microsoft.com/office/powerpoint/2010/main" val="720535733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</TotalTime>
  <Words>134</Words>
  <Application>Microsoft Office PowerPoint</Application>
  <PresentationFormat>와이드스크린</PresentationFormat>
  <Paragraphs>46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Calibri</vt:lpstr>
      <vt:lpstr>Calibri Light</vt:lpstr>
      <vt:lpstr>Courier New</vt:lpstr>
      <vt:lpstr>Wingdings</vt:lpstr>
      <vt:lpstr>추억</vt:lpstr>
      <vt:lpstr>컴퓨터 네트워크</vt:lpstr>
      <vt:lpstr>목 차</vt:lpstr>
      <vt:lpstr>역할 분담</vt:lpstr>
      <vt:lpstr>프로젝트 계획</vt:lpstr>
      <vt:lpstr>아이템 개요</vt:lpstr>
      <vt:lpstr>화면 구성 (1)</vt:lpstr>
      <vt:lpstr>화면구성(2)</vt:lpstr>
      <vt:lpstr>화면구성(3)</vt:lpstr>
      <vt:lpstr>화면구성(4)</vt:lpstr>
      <vt:lpstr>화면구성(5)</vt:lpstr>
      <vt:lpstr>아이템 확장 계획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</dc:creator>
  <cp:lastModifiedBy>JuHyang Lee</cp:lastModifiedBy>
  <cp:revision>8</cp:revision>
  <dcterms:created xsi:type="dcterms:W3CDTF">2016-05-11T17:30:41Z</dcterms:created>
  <dcterms:modified xsi:type="dcterms:W3CDTF">2016-05-11T19:08:24Z</dcterms:modified>
</cp:coreProperties>
</file>