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3" r:id="rId5"/>
    <p:sldId id="264" r:id="rId6"/>
    <p:sldId id="271" r:id="rId7"/>
    <p:sldId id="265" r:id="rId8"/>
    <p:sldId id="266" r:id="rId9"/>
    <p:sldId id="267" r:id="rId10"/>
    <p:sldId id="268" r:id="rId11"/>
    <p:sldId id="269" r:id="rId12"/>
    <p:sldId id="270" r:id="rId13"/>
    <p:sldId id="26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DDD"/>
    <a:srgbClr val="C3D69B"/>
    <a:srgbClr val="B3A2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CB31-1A66-4EA0-A8BC-52A8BB2E89F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2DB7-B3BC-4D11-A229-15B49BA7E9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CB31-1A66-4EA0-A8BC-52A8BB2E89F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2DB7-B3BC-4D11-A229-15B49BA7E9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CB31-1A66-4EA0-A8BC-52A8BB2E89F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2DB7-B3BC-4D11-A229-15B49BA7E9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CB31-1A66-4EA0-A8BC-52A8BB2E89F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2DB7-B3BC-4D11-A229-15B49BA7E9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CB31-1A66-4EA0-A8BC-52A8BB2E89F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2DB7-B3BC-4D11-A229-15B49BA7E9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CB31-1A66-4EA0-A8BC-52A8BB2E89F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2DB7-B3BC-4D11-A229-15B49BA7E9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CB31-1A66-4EA0-A8BC-52A8BB2E89F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2DB7-B3BC-4D11-A229-15B49BA7E9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CB31-1A66-4EA0-A8BC-52A8BB2E89F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2DB7-B3BC-4D11-A229-15B49BA7E9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CB31-1A66-4EA0-A8BC-52A8BB2E89F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2DB7-B3BC-4D11-A229-15B49BA7E9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CB31-1A66-4EA0-A8BC-52A8BB2E89F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2DB7-B3BC-4D11-A229-15B49BA7E9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CB31-1A66-4EA0-A8BC-52A8BB2E89F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2DB7-B3BC-4D11-A229-15B49BA7E9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8CB31-1A66-4EA0-A8BC-52A8BB2E89F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C2DB7-B3BC-4D11-A229-15B49BA7E9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3"/>
          <p:cNvGrpSpPr/>
          <p:nvPr/>
        </p:nvGrpSpPr>
        <p:grpSpPr>
          <a:xfrm>
            <a:off x="0" y="0"/>
            <a:ext cx="9403443" cy="6858000"/>
            <a:chOff x="0" y="0"/>
            <a:chExt cx="9403443" cy="6858000"/>
          </a:xfrm>
        </p:grpSpPr>
        <p:sp>
          <p:nvSpPr>
            <p:cNvPr id="7" name="직각 삼각형 6"/>
            <p:cNvSpPr/>
            <p:nvPr/>
          </p:nvSpPr>
          <p:spPr>
            <a:xfrm>
              <a:off x="6643702" y="0"/>
              <a:ext cx="2500330" cy="6858000"/>
            </a:xfrm>
            <a:prstGeom prst="rtTriangle">
              <a:avLst/>
            </a:prstGeom>
            <a:solidFill>
              <a:srgbClr val="B3A2C7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>
              <a:off x="0" y="4786322"/>
              <a:ext cx="9144000" cy="2071678"/>
            </a:xfrm>
            <a:prstGeom prst="rtTriangle">
              <a:avLst/>
            </a:prstGeom>
            <a:solidFill>
              <a:srgbClr val="93C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808804">
              <a:off x="6953439" y="5274957"/>
              <a:ext cx="2450004" cy="1357322"/>
            </a:xfrm>
            <a:prstGeom prst="triangle">
              <a:avLst>
                <a:gd name="adj" fmla="val 6274"/>
              </a:avLst>
            </a:prstGeom>
            <a:solidFill>
              <a:srgbClr val="C3D6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60746" y="2447775"/>
            <a:ext cx="337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B3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아이템 소개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4B39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208" y="1302671"/>
            <a:ext cx="5797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컴퓨터 네트워크</a:t>
            </a:r>
            <a:endParaRPr lang="ko-KR" altLang="en-US" sz="5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38643" y="4450638"/>
            <a:ext cx="181011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항공대 소프트웨어학과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이주향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이종헌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이민규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정성오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/>
          <p:cNvGrpSpPr/>
          <p:nvPr/>
        </p:nvGrpSpPr>
        <p:grpSpPr>
          <a:xfrm>
            <a:off x="0" y="0"/>
            <a:ext cx="9403443" cy="6858000"/>
            <a:chOff x="0" y="0"/>
            <a:chExt cx="9403443" cy="6858000"/>
          </a:xfrm>
        </p:grpSpPr>
        <p:sp>
          <p:nvSpPr>
            <p:cNvPr id="16" name="직각 삼각형 15"/>
            <p:cNvSpPr/>
            <p:nvPr/>
          </p:nvSpPr>
          <p:spPr>
            <a:xfrm>
              <a:off x="6643702" y="0"/>
              <a:ext cx="2500330" cy="6858000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/>
            <p:cNvSpPr/>
            <p:nvPr/>
          </p:nvSpPr>
          <p:spPr>
            <a:xfrm>
              <a:off x="0" y="4786322"/>
              <a:ext cx="9144000" cy="2071678"/>
            </a:xfrm>
            <a:prstGeom prst="rt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808804">
              <a:off x="6953439" y="5274957"/>
              <a:ext cx="2450004" cy="1357322"/>
            </a:xfrm>
            <a:prstGeom prst="triangle">
              <a:avLst>
                <a:gd name="adj" fmla="val 6274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대각선 방향의 모서리가 둥근 사각형 10"/>
          <p:cNvSpPr/>
          <p:nvPr/>
        </p:nvSpPr>
        <p:spPr>
          <a:xfrm>
            <a:off x="479172" y="548680"/>
            <a:ext cx="8358246" cy="5929354"/>
          </a:xfrm>
          <a:prstGeom prst="round2DiagRect">
            <a:avLst/>
          </a:prstGeom>
          <a:solidFill>
            <a:schemeClr val="bg1"/>
          </a:solidFill>
          <a:ln>
            <a:solidFill>
              <a:srgbClr val="34B3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28662" y="1000108"/>
            <a:ext cx="3114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B3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구성 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B3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4B39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899" y="1848146"/>
            <a:ext cx="5982201" cy="4022725"/>
          </a:xfrm>
        </p:spPr>
      </p:pic>
      <p:pic>
        <p:nvPicPr>
          <p:cNvPr id="9" name="내용 개체 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867" y="1848145"/>
            <a:ext cx="5982201" cy="4022725"/>
          </a:xfrm>
          <a:prstGeom prst="rect">
            <a:avLst/>
          </a:prstGeom>
        </p:spPr>
      </p:pic>
      <p:pic>
        <p:nvPicPr>
          <p:cNvPr id="10" name="내용 개체 틀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703" y="1848145"/>
            <a:ext cx="5982201" cy="4022725"/>
          </a:xfrm>
          <a:prstGeom prst="rect">
            <a:avLst/>
          </a:prstGeom>
        </p:spPr>
      </p:pic>
      <p:pic>
        <p:nvPicPr>
          <p:cNvPr id="13" name="내용 개체 틀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867" y="1841807"/>
            <a:ext cx="5982201" cy="4022725"/>
          </a:xfrm>
          <a:prstGeom prst="rect">
            <a:avLst/>
          </a:prstGeom>
        </p:spPr>
      </p:pic>
      <p:pic>
        <p:nvPicPr>
          <p:cNvPr id="14" name="내용 개체 틀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31" y="1831359"/>
            <a:ext cx="5982201" cy="4022725"/>
          </a:xfrm>
          <a:prstGeom prst="rect">
            <a:avLst/>
          </a:prstGeom>
        </p:spPr>
      </p:pic>
      <p:pic>
        <p:nvPicPr>
          <p:cNvPr id="19" name="내용 개체 틀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359" y="1848144"/>
            <a:ext cx="598220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9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/>
          <p:cNvGrpSpPr/>
          <p:nvPr/>
        </p:nvGrpSpPr>
        <p:grpSpPr>
          <a:xfrm>
            <a:off x="0" y="0"/>
            <a:ext cx="9403443" cy="6858000"/>
            <a:chOff x="0" y="0"/>
            <a:chExt cx="9403443" cy="6858000"/>
          </a:xfrm>
        </p:grpSpPr>
        <p:sp>
          <p:nvSpPr>
            <p:cNvPr id="16" name="직각 삼각형 15"/>
            <p:cNvSpPr/>
            <p:nvPr/>
          </p:nvSpPr>
          <p:spPr>
            <a:xfrm>
              <a:off x="6643702" y="0"/>
              <a:ext cx="2500330" cy="6858000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/>
            <p:cNvSpPr/>
            <p:nvPr/>
          </p:nvSpPr>
          <p:spPr>
            <a:xfrm>
              <a:off x="0" y="4786322"/>
              <a:ext cx="9144000" cy="2071678"/>
            </a:xfrm>
            <a:prstGeom prst="rt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808804">
              <a:off x="6953439" y="5274957"/>
              <a:ext cx="2450004" cy="1357322"/>
            </a:xfrm>
            <a:prstGeom prst="triangle">
              <a:avLst>
                <a:gd name="adj" fmla="val 6274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대각선 방향의 모서리가 둥근 사각형 10"/>
          <p:cNvSpPr/>
          <p:nvPr/>
        </p:nvSpPr>
        <p:spPr>
          <a:xfrm>
            <a:off x="479172" y="548680"/>
            <a:ext cx="8358246" cy="5929354"/>
          </a:xfrm>
          <a:prstGeom prst="round2DiagRect">
            <a:avLst/>
          </a:prstGeom>
          <a:solidFill>
            <a:schemeClr val="bg1"/>
          </a:solidFill>
          <a:ln>
            <a:solidFill>
              <a:srgbClr val="34B3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28662" y="1000108"/>
            <a:ext cx="3114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B3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구성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B3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4B39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899" y="1848146"/>
            <a:ext cx="5982201" cy="4022725"/>
          </a:xfrm>
        </p:spPr>
      </p:pic>
      <p:pic>
        <p:nvPicPr>
          <p:cNvPr id="9" name="내용 개체 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867" y="1848145"/>
            <a:ext cx="5982201" cy="4022725"/>
          </a:xfrm>
          <a:prstGeom prst="rect">
            <a:avLst/>
          </a:prstGeom>
        </p:spPr>
      </p:pic>
      <p:pic>
        <p:nvPicPr>
          <p:cNvPr id="10" name="내용 개체 틀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703" y="1848145"/>
            <a:ext cx="5982201" cy="4022725"/>
          </a:xfrm>
          <a:prstGeom prst="rect">
            <a:avLst/>
          </a:prstGeom>
        </p:spPr>
      </p:pic>
      <p:pic>
        <p:nvPicPr>
          <p:cNvPr id="13" name="내용 개체 틀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867" y="1841807"/>
            <a:ext cx="5982201" cy="4022725"/>
          </a:xfrm>
          <a:prstGeom prst="rect">
            <a:avLst/>
          </a:prstGeom>
        </p:spPr>
      </p:pic>
      <p:pic>
        <p:nvPicPr>
          <p:cNvPr id="14" name="내용 개체 틀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31" y="1831359"/>
            <a:ext cx="598220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8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/>
          <p:cNvGrpSpPr/>
          <p:nvPr/>
        </p:nvGrpSpPr>
        <p:grpSpPr>
          <a:xfrm>
            <a:off x="0" y="0"/>
            <a:ext cx="9403443" cy="6858000"/>
            <a:chOff x="0" y="0"/>
            <a:chExt cx="9403443" cy="6858000"/>
          </a:xfrm>
        </p:grpSpPr>
        <p:sp>
          <p:nvSpPr>
            <p:cNvPr id="16" name="직각 삼각형 15"/>
            <p:cNvSpPr/>
            <p:nvPr/>
          </p:nvSpPr>
          <p:spPr>
            <a:xfrm>
              <a:off x="6643702" y="0"/>
              <a:ext cx="2500330" cy="6858000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/>
            <p:cNvSpPr/>
            <p:nvPr/>
          </p:nvSpPr>
          <p:spPr>
            <a:xfrm>
              <a:off x="0" y="4786322"/>
              <a:ext cx="9144000" cy="2071678"/>
            </a:xfrm>
            <a:prstGeom prst="rt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808804">
              <a:off x="6953439" y="5274957"/>
              <a:ext cx="2450004" cy="1357322"/>
            </a:xfrm>
            <a:prstGeom prst="triangle">
              <a:avLst>
                <a:gd name="adj" fmla="val 6274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대각선 방향의 모서리가 둥근 사각형 10"/>
          <p:cNvSpPr/>
          <p:nvPr/>
        </p:nvSpPr>
        <p:spPr>
          <a:xfrm>
            <a:off x="479172" y="548680"/>
            <a:ext cx="8358246" cy="5929354"/>
          </a:xfrm>
          <a:prstGeom prst="round2DiagRect">
            <a:avLst/>
          </a:prstGeom>
          <a:solidFill>
            <a:schemeClr val="bg1"/>
          </a:solidFill>
          <a:ln>
            <a:solidFill>
              <a:srgbClr val="34B3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28662" y="1000108"/>
            <a:ext cx="3114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B3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아이템 확장 계획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4B39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31640" y="1983483"/>
            <a:ext cx="65054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게임의 다양성</a:t>
            </a:r>
            <a:endParaRPr lang="en-US" altLang="ko-KR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9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바둑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알까기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48358" y="3510276"/>
            <a:ext cx="650542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랭킹 시스템</a:t>
            </a:r>
            <a:endParaRPr lang="en-US" altLang="ko-KR" sz="28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9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급수 도입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31640" y="4721876"/>
            <a:ext cx="650542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커뮤니케이션 기능</a:t>
            </a:r>
            <a:endParaRPr lang="en-US" altLang="ko-KR" sz="28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9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친구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채팅 기능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268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/>
          <p:cNvGrpSpPr/>
          <p:nvPr/>
        </p:nvGrpSpPr>
        <p:grpSpPr>
          <a:xfrm>
            <a:off x="0" y="0"/>
            <a:ext cx="9403443" cy="6858000"/>
            <a:chOff x="0" y="0"/>
            <a:chExt cx="9403443" cy="6858000"/>
          </a:xfrm>
        </p:grpSpPr>
        <p:sp>
          <p:nvSpPr>
            <p:cNvPr id="16" name="직각 삼각형 15"/>
            <p:cNvSpPr/>
            <p:nvPr/>
          </p:nvSpPr>
          <p:spPr>
            <a:xfrm>
              <a:off x="6643702" y="0"/>
              <a:ext cx="2500330" cy="6858000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/>
            <p:cNvSpPr/>
            <p:nvPr/>
          </p:nvSpPr>
          <p:spPr>
            <a:xfrm>
              <a:off x="0" y="4786322"/>
              <a:ext cx="9144000" cy="2071678"/>
            </a:xfrm>
            <a:prstGeom prst="rt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808804">
              <a:off x="6953439" y="5274957"/>
              <a:ext cx="2450004" cy="1357322"/>
            </a:xfrm>
            <a:prstGeom prst="triangle">
              <a:avLst>
                <a:gd name="adj" fmla="val 6274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051720" y="2204864"/>
            <a:ext cx="53311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B39A"/>
                </a:solidFill>
                <a:latin typeface="HY견고딕" pitchFamily="18" charset="-127"/>
                <a:ea typeface="HY견고딕" pitchFamily="18" charset="-127"/>
              </a:rPr>
              <a:t>THE END</a:t>
            </a:r>
            <a:endParaRPr lang="ko-KR" altLang="en-US" sz="6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4B39A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>
            <a:off x="6643702" y="0"/>
            <a:ext cx="2500330" cy="6858000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4786322"/>
            <a:ext cx="9144000" cy="2071678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808804">
            <a:off x="6953439" y="5274957"/>
            <a:ext cx="2450004" cy="1357322"/>
          </a:xfrm>
          <a:prstGeom prst="triangle">
            <a:avLst>
              <a:gd name="adj" fmla="val 627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357554" y="2297410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 |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역할분담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9632" y="910328"/>
            <a:ext cx="31145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B3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4B39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7554" y="2832935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 |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계획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57554" y="444410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 |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아이템 확장계획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57554" y="3903985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 | Wire 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Frame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62450" y="3368461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 |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아이템 개요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/>
          <p:cNvGrpSpPr/>
          <p:nvPr/>
        </p:nvGrpSpPr>
        <p:grpSpPr>
          <a:xfrm>
            <a:off x="0" y="0"/>
            <a:ext cx="9403443" cy="6858000"/>
            <a:chOff x="0" y="0"/>
            <a:chExt cx="9403443" cy="6858000"/>
          </a:xfrm>
        </p:grpSpPr>
        <p:sp>
          <p:nvSpPr>
            <p:cNvPr id="16" name="직각 삼각형 15"/>
            <p:cNvSpPr/>
            <p:nvPr/>
          </p:nvSpPr>
          <p:spPr>
            <a:xfrm>
              <a:off x="6643702" y="0"/>
              <a:ext cx="2500330" cy="6858000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/>
            <p:cNvSpPr/>
            <p:nvPr/>
          </p:nvSpPr>
          <p:spPr>
            <a:xfrm>
              <a:off x="0" y="4786322"/>
              <a:ext cx="9144000" cy="2071678"/>
            </a:xfrm>
            <a:prstGeom prst="rt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808804">
              <a:off x="6953439" y="5274957"/>
              <a:ext cx="2450004" cy="1357322"/>
            </a:xfrm>
            <a:prstGeom prst="triangle">
              <a:avLst>
                <a:gd name="adj" fmla="val 6274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대각선 방향의 모서리가 둥근 사각형 10"/>
          <p:cNvSpPr/>
          <p:nvPr/>
        </p:nvSpPr>
        <p:spPr>
          <a:xfrm>
            <a:off x="428596" y="571480"/>
            <a:ext cx="8358246" cy="5929354"/>
          </a:xfrm>
          <a:prstGeom prst="round2DiagRect">
            <a:avLst/>
          </a:prstGeom>
          <a:solidFill>
            <a:schemeClr val="bg1"/>
          </a:solidFill>
          <a:ln>
            <a:solidFill>
              <a:srgbClr val="34B3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28662" y="1000108"/>
            <a:ext cx="3114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B3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역할 분담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4B39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027809"/>
              </p:ext>
            </p:extLst>
          </p:nvPr>
        </p:nvGraphicFramePr>
        <p:xfrm>
          <a:off x="2339752" y="2788411"/>
          <a:ext cx="1512168" cy="50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Image" r:id="rId3" imgW="1841040" imgH="609480" progId="Photoshop.Image.13">
                  <p:embed/>
                </p:oleObj>
              </mc:Choice>
              <mc:Fallback>
                <p:oleObj name="Image" r:id="rId3" imgW="1841040" imgH="6094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752" y="2788411"/>
                        <a:ext cx="1512168" cy="500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551072"/>
              </p:ext>
            </p:extLst>
          </p:nvPr>
        </p:nvGraphicFramePr>
        <p:xfrm>
          <a:off x="5004048" y="2780928"/>
          <a:ext cx="1512168" cy="500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Image" r:id="rId5" imgW="1841040" imgH="609480" progId="Photoshop.Image.13">
                  <p:embed/>
                </p:oleObj>
              </mc:Choice>
              <mc:Fallback>
                <p:oleObj name="Image" r:id="rId5" imgW="1841040" imgH="6094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04048" y="2780928"/>
                        <a:ext cx="1512168" cy="5005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324974" y="3618729"/>
            <a:ext cx="99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이민규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39752" y="4190209"/>
            <a:ext cx="99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정성오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93479" y="3614815"/>
            <a:ext cx="99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이종헌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08257" y="4186295"/>
            <a:ext cx="99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이주향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/>
          <p:cNvGrpSpPr/>
          <p:nvPr/>
        </p:nvGrpSpPr>
        <p:grpSpPr>
          <a:xfrm>
            <a:off x="0" y="0"/>
            <a:ext cx="9403443" cy="6858000"/>
            <a:chOff x="0" y="0"/>
            <a:chExt cx="9403443" cy="6858000"/>
          </a:xfrm>
        </p:grpSpPr>
        <p:sp>
          <p:nvSpPr>
            <p:cNvPr id="16" name="직각 삼각형 15"/>
            <p:cNvSpPr/>
            <p:nvPr/>
          </p:nvSpPr>
          <p:spPr>
            <a:xfrm>
              <a:off x="6643702" y="0"/>
              <a:ext cx="2500330" cy="6858000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/>
            <p:cNvSpPr/>
            <p:nvPr/>
          </p:nvSpPr>
          <p:spPr>
            <a:xfrm>
              <a:off x="0" y="4786322"/>
              <a:ext cx="9144000" cy="2071678"/>
            </a:xfrm>
            <a:prstGeom prst="rt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808804">
              <a:off x="6953439" y="5274957"/>
              <a:ext cx="2450004" cy="1357322"/>
            </a:xfrm>
            <a:prstGeom prst="triangle">
              <a:avLst>
                <a:gd name="adj" fmla="val 6274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대각선 방향의 모서리가 둥근 사각형 10"/>
          <p:cNvSpPr/>
          <p:nvPr/>
        </p:nvSpPr>
        <p:spPr>
          <a:xfrm>
            <a:off x="428596" y="571480"/>
            <a:ext cx="8358246" cy="5929354"/>
          </a:xfrm>
          <a:prstGeom prst="round2DiagRect">
            <a:avLst/>
          </a:prstGeom>
          <a:solidFill>
            <a:schemeClr val="bg1"/>
          </a:solidFill>
          <a:ln>
            <a:solidFill>
              <a:srgbClr val="34B3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28662" y="1000108"/>
            <a:ext cx="3114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B3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계획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4B39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99747"/>
              </p:ext>
            </p:extLst>
          </p:nvPr>
        </p:nvGraphicFramePr>
        <p:xfrm>
          <a:off x="790106" y="2894853"/>
          <a:ext cx="7981291" cy="1498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Image" r:id="rId3" imgW="11910960" imgH="2234880" progId="Photoshop.Image.13">
                  <p:embed/>
                </p:oleObj>
              </mc:Choice>
              <mc:Fallback>
                <p:oleObj name="Image" r:id="rId3" imgW="11910960" imgH="22348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0106" y="2894853"/>
                        <a:ext cx="7981291" cy="14980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162916" y="2376658"/>
            <a:ext cx="28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~05.22.</a:t>
            </a:r>
          </a:p>
          <a:p>
            <a:r>
              <a: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HTML: 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관련자료 학습</a:t>
            </a:r>
            <a:endParaRPr lang="en-US" altLang="ko-KR" sz="1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Django: 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관련자료 학습</a:t>
            </a:r>
            <a:endParaRPr lang="en-US" altLang="ko-KR" sz="1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15816" y="4154059"/>
            <a:ext cx="28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~05.25.</a:t>
            </a:r>
          </a:p>
          <a:p>
            <a:r>
              <a: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HTML: 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구성 제작</a:t>
            </a:r>
            <a:endParaRPr lang="en-US" altLang="ko-KR" sz="1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Django: DB 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모델링</a:t>
            </a:r>
            <a:endParaRPr lang="en-US" altLang="ko-KR" sz="1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58295" y="2376658"/>
            <a:ext cx="28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~06.01.</a:t>
            </a:r>
          </a:p>
          <a:p>
            <a:r>
              <a: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HTML: 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 완료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Django: 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모델링 완료</a:t>
            </a:r>
            <a:endParaRPr lang="en-US" altLang="ko-KR" sz="1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35118" y="4160407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~06.08.</a:t>
            </a:r>
          </a:p>
          <a:p>
            <a:r>
              <a: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디버깅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870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/>
          <p:cNvGrpSpPr/>
          <p:nvPr/>
        </p:nvGrpSpPr>
        <p:grpSpPr>
          <a:xfrm>
            <a:off x="0" y="0"/>
            <a:ext cx="9403443" cy="6858000"/>
            <a:chOff x="0" y="0"/>
            <a:chExt cx="9403443" cy="6858000"/>
          </a:xfrm>
        </p:grpSpPr>
        <p:sp>
          <p:nvSpPr>
            <p:cNvPr id="16" name="직각 삼각형 15"/>
            <p:cNvSpPr/>
            <p:nvPr/>
          </p:nvSpPr>
          <p:spPr>
            <a:xfrm>
              <a:off x="6643702" y="0"/>
              <a:ext cx="2500330" cy="6858000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/>
            <p:cNvSpPr/>
            <p:nvPr/>
          </p:nvSpPr>
          <p:spPr>
            <a:xfrm>
              <a:off x="0" y="4786322"/>
              <a:ext cx="9144000" cy="2071678"/>
            </a:xfrm>
            <a:prstGeom prst="rt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808804">
              <a:off x="6953439" y="5274957"/>
              <a:ext cx="2450004" cy="1357322"/>
            </a:xfrm>
            <a:prstGeom prst="triangle">
              <a:avLst>
                <a:gd name="adj" fmla="val 6274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대각선 방향의 모서리가 둥근 사각형 10"/>
          <p:cNvSpPr/>
          <p:nvPr/>
        </p:nvSpPr>
        <p:spPr>
          <a:xfrm>
            <a:off x="479172" y="548680"/>
            <a:ext cx="8358246" cy="5929354"/>
          </a:xfrm>
          <a:prstGeom prst="round2DiagRect">
            <a:avLst/>
          </a:prstGeom>
          <a:solidFill>
            <a:schemeClr val="bg1"/>
          </a:solidFill>
          <a:ln>
            <a:solidFill>
              <a:srgbClr val="34B3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28662" y="1000108"/>
            <a:ext cx="3114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B3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아이템 개요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4B39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62916" y="2376658"/>
            <a:ext cx="6505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들어온 순서대로 매칭하는 </a:t>
            </a:r>
            <a:r>
              <a:rPr lang="ko-KR" altLang="en-US" sz="28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오목게임</a:t>
            </a:r>
            <a:endParaRPr lang="ko-KR" altLang="en-US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62916" y="3524175"/>
            <a:ext cx="686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사용자 정보를 저장하여 승률 확인</a:t>
            </a:r>
            <a:endParaRPr lang="ko-KR" altLang="en-US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793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/>
          <p:cNvGrpSpPr/>
          <p:nvPr/>
        </p:nvGrpSpPr>
        <p:grpSpPr>
          <a:xfrm>
            <a:off x="0" y="0"/>
            <a:ext cx="9403443" cy="6858000"/>
            <a:chOff x="0" y="0"/>
            <a:chExt cx="9403443" cy="6858000"/>
          </a:xfrm>
        </p:grpSpPr>
        <p:sp>
          <p:nvSpPr>
            <p:cNvPr id="16" name="직각 삼각형 15"/>
            <p:cNvSpPr/>
            <p:nvPr/>
          </p:nvSpPr>
          <p:spPr>
            <a:xfrm>
              <a:off x="6643702" y="0"/>
              <a:ext cx="2500330" cy="6858000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/>
            <p:cNvSpPr/>
            <p:nvPr/>
          </p:nvSpPr>
          <p:spPr>
            <a:xfrm>
              <a:off x="0" y="4786322"/>
              <a:ext cx="9144000" cy="2071678"/>
            </a:xfrm>
            <a:prstGeom prst="rt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808804">
              <a:off x="6953439" y="5274957"/>
              <a:ext cx="2450004" cy="1357322"/>
            </a:xfrm>
            <a:prstGeom prst="triangle">
              <a:avLst>
                <a:gd name="adj" fmla="val 6274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대각선 방향의 모서리가 둥근 사각형 10"/>
          <p:cNvSpPr/>
          <p:nvPr/>
        </p:nvSpPr>
        <p:spPr>
          <a:xfrm>
            <a:off x="479172" y="548680"/>
            <a:ext cx="8358246" cy="5929354"/>
          </a:xfrm>
          <a:prstGeom prst="round2DiagRect">
            <a:avLst/>
          </a:prstGeom>
          <a:solidFill>
            <a:schemeClr val="bg1"/>
          </a:solidFill>
          <a:ln>
            <a:solidFill>
              <a:srgbClr val="34B3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28662" y="1000108"/>
            <a:ext cx="3114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B3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연속 매칭의 예외의 경우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4B39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3244594"/>
            <a:ext cx="7281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만에 하나 세명이 동시에 누른 경우에는 서버에 들어온 패킷을 기준으로 한다</a:t>
            </a:r>
            <a:r>
              <a:rPr lang="en-US" altLang="ko-KR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아무리 동시에 누르더라도 서버에 들어오는 패킷은 순서가 있기 때문</a:t>
            </a:r>
            <a:endParaRPr lang="ko-KR" altLang="en-US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151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/>
          <p:cNvGrpSpPr/>
          <p:nvPr/>
        </p:nvGrpSpPr>
        <p:grpSpPr>
          <a:xfrm>
            <a:off x="0" y="0"/>
            <a:ext cx="9403443" cy="6858000"/>
            <a:chOff x="0" y="0"/>
            <a:chExt cx="9403443" cy="6858000"/>
          </a:xfrm>
        </p:grpSpPr>
        <p:sp>
          <p:nvSpPr>
            <p:cNvPr id="16" name="직각 삼각형 15"/>
            <p:cNvSpPr/>
            <p:nvPr/>
          </p:nvSpPr>
          <p:spPr>
            <a:xfrm>
              <a:off x="6643702" y="0"/>
              <a:ext cx="2500330" cy="6858000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/>
            <p:cNvSpPr/>
            <p:nvPr/>
          </p:nvSpPr>
          <p:spPr>
            <a:xfrm>
              <a:off x="0" y="4786322"/>
              <a:ext cx="9144000" cy="2071678"/>
            </a:xfrm>
            <a:prstGeom prst="rt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808804">
              <a:off x="6953439" y="5274957"/>
              <a:ext cx="2450004" cy="1357322"/>
            </a:xfrm>
            <a:prstGeom prst="triangle">
              <a:avLst>
                <a:gd name="adj" fmla="val 6274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대각선 방향의 모서리가 둥근 사각형 10"/>
          <p:cNvSpPr/>
          <p:nvPr/>
        </p:nvSpPr>
        <p:spPr>
          <a:xfrm>
            <a:off x="479172" y="548680"/>
            <a:ext cx="8358246" cy="5929354"/>
          </a:xfrm>
          <a:prstGeom prst="round2DiagRect">
            <a:avLst/>
          </a:prstGeom>
          <a:solidFill>
            <a:schemeClr val="bg1"/>
          </a:solidFill>
          <a:ln>
            <a:solidFill>
              <a:srgbClr val="34B3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28662" y="1000108"/>
            <a:ext cx="3114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B3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구성 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B3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4B39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899" y="1848146"/>
            <a:ext cx="5982201" cy="4022725"/>
          </a:xfrm>
        </p:spPr>
      </p:pic>
    </p:spTree>
    <p:extLst>
      <p:ext uri="{BB962C8B-B14F-4D97-AF65-F5344CB8AC3E}">
        <p14:creationId xmlns:p14="http://schemas.microsoft.com/office/powerpoint/2010/main" val="9600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/>
          <p:cNvGrpSpPr/>
          <p:nvPr/>
        </p:nvGrpSpPr>
        <p:grpSpPr>
          <a:xfrm>
            <a:off x="0" y="0"/>
            <a:ext cx="9403443" cy="6858000"/>
            <a:chOff x="0" y="0"/>
            <a:chExt cx="9403443" cy="6858000"/>
          </a:xfrm>
        </p:grpSpPr>
        <p:sp>
          <p:nvSpPr>
            <p:cNvPr id="16" name="직각 삼각형 15"/>
            <p:cNvSpPr/>
            <p:nvPr/>
          </p:nvSpPr>
          <p:spPr>
            <a:xfrm>
              <a:off x="6643702" y="0"/>
              <a:ext cx="2500330" cy="6858000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/>
            <p:cNvSpPr/>
            <p:nvPr/>
          </p:nvSpPr>
          <p:spPr>
            <a:xfrm>
              <a:off x="0" y="4786322"/>
              <a:ext cx="9144000" cy="2071678"/>
            </a:xfrm>
            <a:prstGeom prst="rt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808804">
              <a:off x="6953439" y="5274957"/>
              <a:ext cx="2450004" cy="1357322"/>
            </a:xfrm>
            <a:prstGeom prst="triangle">
              <a:avLst>
                <a:gd name="adj" fmla="val 6274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대각선 방향의 모서리가 둥근 사각형 10"/>
          <p:cNvSpPr/>
          <p:nvPr/>
        </p:nvSpPr>
        <p:spPr>
          <a:xfrm>
            <a:off x="479172" y="548680"/>
            <a:ext cx="8358246" cy="5929354"/>
          </a:xfrm>
          <a:prstGeom prst="round2DiagRect">
            <a:avLst/>
          </a:prstGeom>
          <a:solidFill>
            <a:schemeClr val="bg1"/>
          </a:solidFill>
          <a:ln>
            <a:solidFill>
              <a:srgbClr val="34B3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28662" y="1000108"/>
            <a:ext cx="3114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B3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구성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B3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4B39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899" y="1848146"/>
            <a:ext cx="5982201" cy="4022725"/>
          </a:xfrm>
        </p:spPr>
      </p:pic>
      <p:pic>
        <p:nvPicPr>
          <p:cNvPr id="9" name="내용 개체 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867" y="1848145"/>
            <a:ext cx="598220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1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/>
          <p:cNvGrpSpPr/>
          <p:nvPr/>
        </p:nvGrpSpPr>
        <p:grpSpPr>
          <a:xfrm>
            <a:off x="0" y="0"/>
            <a:ext cx="9403443" cy="6858000"/>
            <a:chOff x="0" y="0"/>
            <a:chExt cx="9403443" cy="6858000"/>
          </a:xfrm>
        </p:grpSpPr>
        <p:sp>
          <p:nvSpPr>
            <p:cNvPr id="16" name="직각 삼각형 15"/>
            <p:cNvSpPr/>
            <p:nvPr/>
          </p:nvSpPr>
          <p:spPr>
            <a:xfrm>
              <a:off x="6643702" y="0"/>
              <a:ext cx="2500330" cy="6858000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/>
            <p:cNvSpPr/>
            <p:nvPr/>
          </p:nvSpPr>
          <p:spPr>
            <a:xfrm>
              <a:off x="0" y="4786322"/>
              <a:ext cx="9144000" cy="2071678"/>
            </a:xfrm>
            <a:prstGeom prst="rt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808804">
              <a:off x="6953439" y="5274957"/>
              <a:ext cx="2450004" cy="1357322"/>
            </a:xfrm>
            <a:prstGeom prst="triangle">
              <a:avLst>
                <a:gd name="adj" fmla="val 6274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대각선 방향의 모서리가 둥근 사각형 10"/>
          <p:cNvSpPr/>
          <p:nvPr/>
        </p:nvSpPr>
        <p:spPr>
          <a:xfrm>
            <a:off x="479172" y="548680"/>
            <a:ext cx="8358246" cy="5929354"/>
          </a:xfrm>
          <a:prstGeom prst="round2DiagRect">
            <a:avLst/>
          </a:prstGeom>
          <a:solidFill>
            <a:schemeClr val="bg1"/>
          </a:solidFill>
          <a:ln>
            <a:solidFill>
              <a:srgbClr val="34B3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28662" y="1000108"/>
            <a:ext cx="3114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B3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구성 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B3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4B39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899" y="1848146"/>
            <a:ext cx="5982201" cy="4022725"/>
          </a:xfrm>
        </p:spPr>
      </p:pic>
      <p:pic>
        <p:nvPicPr>
          <p:cNvPr id="9" name="내용 개체 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867" y="1848145"/>
            <a:ext cx="5982201" cy="4022725"/>
          </a:xfrm>
          <a:prstGeom prst="rect">
            <a:avLst/>
          </a:prstGeom>
        </p:spPr>
      </p:pic>
      <p:pic>
        <p:nvPicPr>
          <p:cNvPr id="10" name="내용 개체 틀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703" y="1848145"/>
            <a:ext cx="5982201" cy="4022725"/>
          </a:xfrm>
          <a:prstGeom prst="rect">
            <a:avLst/>
          </a:prstGeom>
        </p:spPr>
      </p:pic>
      <p:pic>
        <p:nvPicPr>
          <p:cNvPr id="13" name="내용 개체 틀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867" y="1841807"/>
            <a:ext cx="598220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171</Words>
  <Application>Microsoft Office PowerPoint</Application>
  <PresentationFormat>화면 슬라이드 쇼(4:3)</PresentationFormat>
  <Paragraphs>55</Paragraphs>
  <Slides>13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HY견고딕</vt:lpstr>
      <vt:lpstr>나눔고딕</vt:lpstr>
      <vt:lpstr>맑은 고딕</vt:lpstr>
      <vt:lpstr>Arial</vt:lpstr>
      <vt:lpstr>Wingdings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MacBook Pro</dc:creator>
  <cp:lastModifiedBy>JuHyang Lee</cp:lastModifiedBy>
  <cp:revision>10</cp:revision>
  <dcterms:created xsi:type="dcterms:W3CDTF">2013-09-21T16:02:32Z</dcterms:created>
  <dcterms:modified xsi:type="dcterms:W3CDTF">2016-05-18T16:19:10Z</dcterms:modified>
</cp:coreProperties>
</file>