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W7OLIjxbBA" TargetMode="External"/><Relationship Id="rId7" Type="http://schemas.openxmlformats.org/officeDocument/2006/relationships/hyperlink" Target="https://youtu.be/OWI_fDYbbZs" TargetMode="External"/><Relationship Id="rId2" Type="http://schemas.openxmlformats.org/officeDocument/2006/relationships/hyperlink" Target="https://youtu.be/gvQw_BcSz4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TeouAzByomg" TargetMode="External"/><Relationship Id="rId5" Type="http://schemas.openxmlformats.org/officeDocument/2006/relationships/hyperlink" Target="https://youtu.be/xcTiOndlEQ0" TargetMode="External"/><Relationship Id="rId4" Type="http://schemas.openxmlformats.org/officeDocument/2006/relationships/hyperlink" Target="https://youtu.be/01TAwZnzt2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1468" y="33458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동영상 유튜브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9194" y="166015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제시된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에서 오른쪽 버튼을 클릭한 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하이퍼</a:t>
            </a:r>
            <a:r>
              <a:rPr lang="ko-KR" altLang="en-US" dirty="0" smtClean="0">
                <a:latin typeface="+mn-ea"/>
              </a:rPr>
              <a:t> 링크 열기</a:t>
            </a:r>
            <a:r>
              <a:rPr lang="en-US" altLang="ko-KR" dirty="0" smtClean="0">
                <a:latin typeface="+mn-ea"/>
              </a:rPr>
              <a:t>＂</a:t>
            </a:r>
            <a:r>
              <a:rPr lang="ko-KR" altLang="en-US" dirty="0" smtClean="0">
                <a:latin typeface="+mn-ea"/>
              </a:rPr>
              <a:t>를 선택하시면 유튜브 동영상으로 학습하 실 수 있습니다</a:t>
            </a:r>
            <a:r>
              <a:rPr lang="en-US" altLang="ko-KR" dirty="0" smtClean="0">
                <a:latin typeface="+mn-ea"/>
              </a:rPr>
              <a:t>.(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을 웹 브라우저에 복사 </a:t>
            </a:r>
            <a:r>
              <a:rPr lang="en-US" altLang="ko-KR" dirty="0" smtClean="0">
                <a:latin typeface="+mn-ea"/>
              </a:rPr>
              <a:t>&amp; </a:t>
            </a:r>
            <a:r>
              <a:rPr lang="ko-KR" altLang="en-US" dirty="0" err="1" smtClean="0">
                <a:latin typeface="+mn-ea"/>
              </a:rPr>
              <a:t>붙여넣기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동영상이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일부공개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로 지정되어 있습니다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저작권 문제가 있을 수 있으니 개인학습용으로만 사용하시기 바랍니다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.)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316" y="3308881"/>
            <a:ext cx="4856714" cy="3406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youtu.be/gvQw_BcSz4o</a:t>
            </a:r>
            <a:endParaRPr lang="en-US" altLang="ko-KR" sz="240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youtu.be/NW7OLIjxbBA</a:t>
            </a:r>
            <a:endParaRPr lang="en-US" altLang="ko-KR" sz="240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smtClean="0">
                <a:hlinkClick r:id="rId4"/>
              </a:rPr>
              <a:t>youtu.be/01TAwZnzt2I</a:t>
            </a:r>
            <a:endParaRPr lang="en-US" altLang="ko-KR" sz="240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ko-KR" sz="2400" dirty="0">
                <a:hlinkClick r:id="rId5"/>
              </a:rPr>
              <a:t>https://</a:t>
            </a:r>
            <a:r>
              <a:rPr lang="en-US" altLang="ko-KR" sz="2400" dirty="0" smtClean="0">
                <a:hlinkClick r:id="rId5"/>
              </a:rPr>
              <a:t>youtu.be/xcTiOndlEQ0</a:t>
            </a:r>
            <a:endParaRPr lang="en-US" altLang="ko-KR" sz="240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ko-KR" sz="2400" dirty="0">
                <a:hlinkClick r:id="rId6"/>
              </a:rPr>
              <a:t>https://</a:t>
            </a:r>
            <a:r>
              <a:rPr lang="en-US" altLang="ko-KR" sz="2400" dirty="0" smtClean="0">
                <a:hlinkClick r:id="rId6"/>
              </a:rPr>
              <a:t>youtu.be/TeouAzByomg</a:t>
            </a:r>
            <a:endParaRPr lang="en-US" altLang="ko-KR" sz="240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ko-KR" sz="2400" dirty="0">
                <a:hlinkClick r:id="rId7"/>
              </a:rPr>
              <a:t>https://</a:t>
            </a:r>
            <a:r>
              <a:rPr lang="en-US" altLang="ko-KR" sz="2400" dirty="0" smtClean="0">
                <a:hlinkClick r:id="rId7"/>
              </a:rPr>
              <a:t>youtu.be/OWI_fDYbbZs</a:t>
            </a:r>
            <a:endParaRPr lang="en-US" altLang="ko-KR" sz="240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altLang="ko-KR" sz="240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9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10주차 동영상 유튜브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34</cp:revision>
  <dcterms:created xsi:type="dcterms:W3CDTF">2020-03-20T02:50:31Z</dcterms:created>
  <dcterms:modified xsi:type="dcterms:W3CDTF">2020-05-15T06:58:37Z</dcterms:modified>
</cp:coreProperties>
</file>