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59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 주현" initials="서주" lastIdx="1" clrIdx="0">
    <p:extLst>
      <p:ext uri="{19B8F6BF-5375-455C-9EA6-DF929625EA0E}">
        <p15:presenceInfo xmlns:p15="http://schemas.microsoft.com/office/powerpoint/2012/main" userId="4d6c6e89028544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32549" y="386755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3970100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8109321" y="3970100"/>
            <a:ext cx="27831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 smtClean="0">
                <a:solidFill>
                  <a:srgbClr val="7C97C2"/>
                </a:solidFill>
              </a:rPr>
              <a:t>빅데이터</a:t>
            </a:r>
            <a:r>
              <a:rPr lang="ko-KR" altLang="en-US" sz="1400" dirty="0" smtClean="0">
                <a:solidFill>
                  <a:srgbClr val="7C97C2"/>
                </a:solidFill>
              </a:rPr>
              <a:t> 전공 </a:t>
            </a:r>
            <a:r>
              <a:rPr lang="en-US" altLang="ko-KR" sz="1400" dirty="0" smtClean="0">
                <a:solidFill>
                  <a:srgbClr val="7C97C2"/>
                </a:solidFill>
              </a:rPr>
              <a:t>20185135 </a:t>
            </a:r>
            <a:r>
              <a:rPr lang="ko-KR" altLang="en-US" sz="1400" dirty="0" smtClean="0">
                <a:solidFill>
                  <a:srgbClr val="7C97C2"/>
                </a:solidFill>
              </a:rPr>
              <a:t>서주현</a:t>
            </a:r>
            <a:endParaRPr lang="en-US" altLang="ko-KR" sz="1400" dirty="0">
              <a:solidFill>
                <a:srgbClr val="7C97C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0393" y="2091225"/>
            <a:ext cx="6955889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8800" b="1" kern="0" dirty="0" err="1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웹프로그래밍</a:t>
            </a:r>
            <a:r>
              <a:rPr lang="ko-KR" altLang="en-US" sz="4000" b="1" kern="0" dirty="0" err="1" smtClean="0">
                <a:ln w="12700">
                  <a:noFill/>
                </a:ln>
                <a:solidFill>
                  <a:srgbClr val="7C97C2"/>
                </a:solidFill>
              </a:rPr>
              <a:t>기말대체과제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32549" y="386755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3970100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87019" y="2565947"/>
            <a:ext cx="6393424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8800" b="1" kern="0" dirty="0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감사합니다</a:t>
            </a:r>
            <a:r>
              <a:rPr lang="en-US" altLang="ko-KR" sz="8800" b="1" kern="0" dirty="0" smtClean="0">
                <a:ln w="12700">
                  <a:solidFill>
                    <a:srgbClr val="7C97C2"/>
                  </a:solidFill>
                </a:ln>
                <a:solidFill>
                  <a:schemeClr val="bg1"/>
                </a:solidFill>
              </a:rPr>
              <a:t>.</a:t>
            </a:r>
            <a:endParaRPr lang="en-US" altLang="ko-KR" sz="40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7575" y="3970100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10162600" y="5590426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1] Node.js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란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?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378523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75231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4378523" y="2292908"/>
            <a:ext cx="7670964" cy="3245446"/>
            <a:chOff x="5707523" y="1967371"/>
            <a:chExt cx="1881326" cy="1880558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Node.js</a:t>
              </a:r>
              <a:r>
                <a:rPr lang="ko-KR" altLang="en-US" b="1" dirty="0">
                  <a:solidFill>
                    <a:schemeClr val="tx1"/>
                  </a:solidFill>
                </a:rPr>
                <a:t>는 </a:t>
              </a:r>
              <a:r>
                <a:rPr lang="en-US" altLang="ko-KR" b="1" dirty="0">
                  <a:solidFill>
                    <a:schemeClr val="tx1"/>
                  </a:solidFill>
                </a:rPr>
                <a:t>Chrome V8 JavaScript </a:t>
              </a:r>
              <a:r>
                <a:rPr lang="ko-KR" altLang="en-US" b="1" dirty="0">
                  <a:solidFill>
                    <a:schemeClr val="tx1"/>
                  </a:solidFill>
                </a:rPr>
                <a:t>엔진으로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빌드된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JavaScript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런타임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endParaRPr lang="ko-KR" altLang="en-US" b="1" dirty="0">
                <a:solidFill>
                  <a:schemeClr val="tx1"/>
                </a:solidFill>
              </a:endParaRPr>
            </a:p>
            <a:p>
              <a:r>
                <a:rPr lang="ko-KR" altLang="en-US" b="1" dirty="0" err="1" smtClean="0">
                  <a:solidFill>
                    <a:schemeClr val="tx1"/>
                  </a:solidFill>
                </a:rPr>
                <a:t>확장성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있는 네트워크 애플리케이션을 만들 수 있도록 설계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5707523" y="1967371"/>
              <a:ext cx="346696" cy="362665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6388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6388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6388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11613" y="0"/>
                    <a:pt x="6388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685936" y="2053171"/>
              <a:ext cx="184847" cy="53783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9" y="2871166"/>
            <a:ext cx="3415142" cy="20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1] Node.js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란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? (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특징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68802" y="2664740"/>
            <a:ext cx="2859619" cy="2426807"/>
            <a:chOff x="5708291" y="1967371"/>
            <a:chExt cx="1880558" cy="188055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단일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쓰레드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이벤트 루프 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기반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비동기식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방식을 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사용해 가볍고 효율적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708291" y="1967371"/>
              <a:ext cx="45866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7740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77406 w 344388"/>
                <a:gd name="connsiteY4" fmla="*/ 0 h 344388"/>
                <a:gd name="connsiteX0" fmla="*/ 7740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79208 h 344388"/>
                <a:gd name="connsiteX4" fmla="*/ 7740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7740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79208"/>
                  </a:lnTo>
                  <a:cubicBezTo>
                    <a:pt x="0" y="26935"/>
                    <a:pt x="25133" y="0"/>
                    <a:pt x="7740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56788" y="2002429"/>
              <a:ext cx="142049" cy="13162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68160" y="2664741"/>
            <a:ext cx="2845301" cy="2426806"/>
            <a:chOff x="5708291" y="1967371"/>
            <a:chExt cx="1880558" cy="1880558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자바 스크립트 언어 사용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73360" y="2675223"/>
            <a:ext cx="2845301" cy="2426806"/>
            <a:chOff x="5708291" y="1967371"/>
            <a:chExt cx="1880558" cy="1880558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err="1" smtClean="0">
                  <a:solidFill>
                    <a:schemeClr val="tx1"/>
                  </a:solidFill>
                </a:rPr>
                <a:t>웹서버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기능 내장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자유형 26"/>
          <p:cNvSpPr/>
          <p:nvPr/>
        </p:nvSpPr>
        <p:spPr>
          <a:xfrm>
            <a:off x="4677903" y="2675222"/>
            <a:ext cx="693969" cy="44442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  <a:gd name="connsiteX0" fmla="*/ 77406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77406 w 344388"/>
              <a:gd name="connsiteY4" fmla="*/ 0 h 344388"/>
              <a:gd name="connsiteX0" fmla="*/ 77406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79208 h 344388"/>
              <a:gd name="connsiteX4" fmla="*/ 77406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77406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79208"/>
                </a:lnTo>
                <a:cubicBezTo>
                  <a:pt x="0" y="26935"/>
                  <a:pt x="25133" y="0"/>
                  <a:pt x="77406" y="0"/>
                </a:cubicBezTo>
                <a:close/>
              </a:path>
            </a:pathLst>
          </a:cu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4793070" y="2741795"/>
            <a:ext cx="183310" cy="199153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8185271" y="2685702"/>
            <a:ext cx="693969" cy="44442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  <a:gd name="connsiteX0" fmla="*/ 77406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77406 w 344388"/>
              <a:gd name="connsiteY4" fmla="*/ 0 h 344388"/>
              <a:gd name="connsiteX0" fmla="*/ 77406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79208 h 344388"/>
              <a:gd name="connsiteX4" fmla="*/ 77406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77406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79208"/>
                </a:lnTo>
                <a:cubicBezTo>
                  <a:pt x="0" y="26935"/>
                  <a:pt x="25133" y="0"/>
                  <a:pt x="77406" y="0"/>
                </a:cubicBezTo>
                <a:close/>
              </a:path>
            </a:pathLst>
          </a:cu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8300438" y="2752275"/>
            <a:ext cx="183310" cy="199153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1] Node.js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란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? 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장단점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)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95557" y="2028420"/>
            <a:ext cx="5202215" cy="4035274"/>
            <a:chOff x="5708291" y="1967371"/>
            <a:chExt cx="1880558" cy="188055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자바스크립트를 사용하여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백엔드와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프론트엔드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간 동일언어로 개발 가능하다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비동기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방식이기에 서버무리가 적다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600" b="1" dirty="0" err="1" smtClean="0">
                  <a:solidFill>
                    <a:schemeClr val="tx1"/>
                  </a:solidFill>
                </a:rPr>
                <a:t>Npm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을 통한 다양한 모듈을 제공한다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.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5708291" y="1967371"/>
              <a:ext cx="45866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7740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77406 w 344388"/>
                <a:gd name="connsiteY4" fmla="*/ 0 h 344388"/>
                <a:gd name="connsiteX0" fmla="*/ 7740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79208 h 344388"/>
                <a:gd name="connsiteX4" fmla="*/ 7740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7740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79208"/>
                  </a:lnTo>
                  <a:cubicBezTo>
                    <a:pt x="0" y="26935"/>
                    <a:pt x="25133" y="0"/>
                    <a:pt x="7740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56788" y="2002429"/>
              <a:ext cx="142049" cy="13162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120163" y="2028421"/>
            <a:ext cx="5176167" cy="4035273"/>
            <a:chOff x="5708291" y="1967371"/>
            <a:chExt cx="1880558" cy="188055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단일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쓰레드로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동작하여 하나의 작업이 큰 웹       서비스에는 맞지 않다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600" b="1" dirty="0" err="1" smtClean="0">
                  <a:solidFill>
                    <a:schemeClr val="tx1"/>
                  </a:solidFill>
                </a:rPr>
                <a:t>비동기식이라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 에러 발생 시 프로세스가 죽는다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 59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2D30DC-E7A1-4BB8-A925-3087B9419E0D}"/>
              </a:ext>
            </a:extLst>
          </p:cNvPr>
          <p:cNvSpPr/>
          <p:nvPr/>
        </p:nvSpPr>
        <p:spPr>
          <a:xfrm>
            <a:off x="1736141" y="1691740"/>
            <a:ext cx="287292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장점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A2D30DC-E7A1-4BB8-A925-3087B9419E0D}"/>
              </a:ext>
            </a:extLst>
          </p:cNvPr>
          <p:cNvSpPr/>
          <p:nvPr/>
        </p:nvSpPr>
        <p:spPr>
          <a:xfrm>
            <a:off x="7215948" y="1683961"/>
            <a:ext cx="287292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6129905" y="2038903"/>
            <a:ext cx="1262468" cy="73898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  <a:gd name="connsiteX0" fmla="*/ 77406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77406 w 344388"/>
              <a:gd name="connsiteY4" fmla="*/ 0 h 344388"/>
              <a:gd name="connsiteX0" fmla="*/ 77406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79208 h 344388"/>
              <a:gd name="connsiteX4" fmla="*/ 77406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77406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79208"/>
                </a:lnTo>
                <a:cubicBezTo>
                  <a:pt x="0" y="26935"/>
                  <a:pt x="25133" y="0"/>
                  <a:pt x="77406" y="0"/>
                </a:cubicBezTo>
                <a:close/>
              </a:path>
            </a:pathLst>
          </a:cu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6224593" y="2117297"/>
            <a:ext cx="304807" cy="362299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1] Node.js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란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? 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사용방법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)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9793" y="1334260"/>
            <a:ext cx="80359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Node.js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://nodejs.org/ko/download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다운받아 설치하기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자바스크립트를 사용한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Cmd</a:t>
            </a:r>
            <a:r>
              <a:rPr lang="ko-KR" altLang="en-US" dirty="0" smtClean="0"/>
              <a:t>창에서 해당 파일이 위치한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Cmd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node 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치고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정상적으로 실행된다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7" y="3966952"/>
            <a:ext cx="3692779" cy="2738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72" y="3919583"/>
            <a:ext cx="6315507" cy="28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6400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1] Node.js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란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? 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간단 예제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)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273" r="5184"/>
          <a:stretch/>
        </p:blipFill>
        <p:spPr>
          <a:xfrm>
            <a:off x="5159384" y="2183887"/>
            <a:ext cx="6712528" cy="16283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2" y="1542079"/>
            <a:ext cx="2348469" cy="2901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1538" y="27105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-&gt; node</a:t>
            </a:r>
            <a:r>
              <a:rPr lang="ko-KR" altLang="en-US" dirty="0" smtClean="0"/>
              <a:t>로 출력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19491" y="4757148"/>
            <a:ext cx="9068930" cy="198518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16199" y="4757148"/>
            <a:ext cx="9068930" cy="198518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519901" y="4757147"/>
            <a:ext cx="9072632" cy="1985187"/>
            <a:chOff x="5707523" y="1967370"/>
            <a:chExt cx="1881326" cy="188055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node.js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비동기식으로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진행되어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setTimeout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 쉬는 것을 기다리지 않는다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따라서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AC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먼저 출력되고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1.5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초가 더 먼저 지났기에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 출력 그 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출력된다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만약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동기식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방식이라면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A(3</a:t>
              </a:r>
              <a:r>
                <a:rPr lang="ko-KR" altLang="en-US" dirty="0" err="1">
                  <a:solidFill>
                    <a:schemeClr val="tx1"/>
                  </a:solidFill>
                </a:rPr>
                <a:t>초쉬고</a:t>
              </a:r>
              <a:r>
                <a:rPr lang="en-US" altLang="ko-KR" dirty="0">
                  <a:solidFill>
                    <a:schemeClr val="tx1"/>
                  </a:solidFill>
                </a:rPr>
                <a:t>)BC(1.5</a:t>
              </a:r>
              <a:r>
                <a:rPr lang="ko-KR" altLang="en-US" dirty="0" err="1">
                  <a:solidFill>
                    <a:schemeClr val="tx1"/>
                  </a:solidFill>
                </a:rPr>
                <a:t>초쉬고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출력된다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07523" y="1967370"/>
              <a:ext cx="241570" cy="590975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6388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6388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6388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11613" y="0"/>
                    <a:pt x="6388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685936" y="2053171"/>
              <a:ext cx="184847" cy="53783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216974" y="2524991"/>
            <a:ext cx="446072" cy="872836"/>
          </a:xfrm>
          <a:prstGeom prst="rect">
            <a:avLst/>
          </a:prstGeom>
          <a:noFill/>
          <a:ln w="38100"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r="8640"/>
          <a:stretch/>
        </p:blipFill>
        <p:spPr>
          <a:xfrm>
            <a:off x="197709" y="2918791"/>
            <a:ext cx="4044777" cy="177495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739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2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] </a:t>
            </a:r>
            <a:r>
              <a:rPr lang="ko-KR" altLang="en-US" sz="3200" b="1" i="1" kern="0" dirty="0" err="1" smtClean="0">
                <a:ln w="12700">
                  <a:noFill/>
                </a:ln>
                <a:solidFill>
                  <a:srgbClr val="7C97C2"/>
                </a:solidFill>
              </a:rPr>
              <a:t>여러가지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 프레임워크에 대해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378523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75231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4378523" y="2292908"/>
            <a:ext cx="7670964" cy="3245446"/>
            <a:chOff x="5707523" y="1967371"/>
            <a:chExt cx="1881326" cy="1880558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Node.js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를 위한 빠르고 개방적인 웹 프레임워크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특징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Node.js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프레임워크 중 커뮤니티가 가장 큼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서버를 쉽게 실행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운영이 가능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내장된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라우터로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코드 재사용이 가능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5707523" y="1967371"/>
              <a:ext cx="346696" cy="362665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6388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6388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6388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11613" y="0"/>
                    <a:pt x="6388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685936" y="2053171"/>
              <a:ext cx="184847" cy="53783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4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739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2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] </a:t>
            </a:r>
            <a:r>
              <a:rPr lang="ko-KR" altLang="en-US" sz="3200" b="1" i="1" kern="0" dirty="0" err="1" smtClean="0">
                <a:ln w="12700">
                  <a:noFill/>
                </a:ln>
                <a:solidFill>
                  <a:srgbClr val="7C97C2"/>
                </a:solidFill>
              </a:rPr>
              <a:t>여러가지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 프레임워크에 대해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378523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75231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4378523" y="2292908"/>
            <a:ext cx="7670964" cy="3245446"/>
            <a:chOff x="5707523" y="1967371"/>
            <a:chExt cx="1881326" cy="1880558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ko-KR" altLang="en-US" b="1" dirty="0" err="1" smtClean="0">
                  <a:solidFill>
                    <a:schemeClr val="tx1"/>
                  </a:solidFill>
                </a:rPr>
                <a:t>파이썬으로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만들어진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오픈소스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웹 프레임워크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특징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보안이 우수하고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유지보구가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편리한 웹사이트를 신속하게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b="1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개발가능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비교적 쉬운 언어인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파이썬을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기반으로 두어 익히기 쉬움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 애플리케이션이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제공되어야하는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사용자 인증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관리 등이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b="1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기본으로 구현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5707523" y="1967371"/>
              <a:ext cx="346696" cy="362665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6388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6388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6388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11613" y="0"/>
                    <a:pt x="6388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685936" y="2053171"/>
              <a:ext cx="184847" cy="53783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7" y="2124612"/>
            <a:ext cx="3582650" cy="35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87395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[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문제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2</a:t>
            </a:r>
            <a:r>
              <a:rPr lang="en-US" altLang="ko-KR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] </a:t>
            </a:r>
            <a:r>
              <a:rPr lang="ko-KR" altLang="en-US" sz="3200" b="1" i="1" kern="0" dirty="0" err="1" smtClean="0">
                <a:ln w="12700">
                  <a:noFill/>
                </a:ln>
                <a:solidFill>
                  <a:srgbClr val="7C97C2"/>
                </a:solidFill>
              </a:rPr>
              <a:t>여러가지</a:t>
            </a:r>
            <a:r>
              <a:rPr lang="ko-KR" altLang="en-US" sz="3200" b="1" i="1" kern="0" dirty="0" smtClean="0">
                <a:ln w="12700">
                  <a:noFill/>
                </a:ln>
                <a:solidFill>
                  <a:srgbClr val="7C97C2"/>
                </a:solidFill>
              </a:rPr>
              <a:t> 프레임워크에 대해</a:t>
            </a:r>
            <a:endParaRPr lang="en-US" altLang="ko-KR" sz="3200" b="1" i="1" kern="0" dirty="0" smtClean="0">
              <a:ln w="12700">
                <a:noFill/>
              </a:ln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378523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375231" y="2292908"/>
            <a:ext cx="7667834" cy="324544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4378523" y="2292908"/>
            <a:ext cx="7670964" cy="3245446"/>
            <a:chOff x="5707523" y="1967371"/>
            <a:chExt cx="1881326" cy="1880558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Ruby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언어로 개발된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오픈소스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웹 프레임워크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특징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M(model) V(view) C(controller)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아키텍쳐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구조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제공하는 규칙을 지키면 필요하나 개발 작업만 진행할 수 있어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b="1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빠르게 구현 가능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같은 코드를 반복하지 않도록 다양한 자동화 옵션 제공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자유형 85"/>
            <p:cNvSpPr/>
            <p:nvPr/>
          </p:nvSpPr>
          <p:spPr>
            <a:xfrm>
              <a:off x="5707523" y="1967371"/>
              <a:ext cx="346696" cy="362665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  <a:gd name="connsiteX0" fmla="*/ 63886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63886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63886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11613" y="0"/>
                    <a:pt x="63886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xmlns="" id="{0D8E9706-5D2C-49EE-AF67-D3527E3BC152}"/>
                </a:ext>
              </a:extLst>
            </p:cNvPr>
            <p:cNvSpPr/>
            <p:nvPr/>
          </p:nvSpPr>
          <p:spPr>
            <a:xfrm rot="18000000">
              <a:off x="5685936" y="2053171"/>
              <a:ext cx="184847" cy="53783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1" y="3085187"/>
            <a:ext cx="3820297" cy="14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347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서 주현</cp:lastModifiedBy>
  <cp:revision>27</cp:revision>
  <dcterms:created xsi:type="dcterms:W3CDTF">2020-10-01T01:25:49Z</dcterms:created>
  <dcterms:modified xsi:type="dcterms:W3CDTF">2020-12-20T11:26:31Z</dcterms:modified>
</cp:coreProperties>
</file>