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78" r:id="rId17"/>
    <p:sldId id="279" r:id="rId18"/>
    <p:sldId id="281" r:id="rId19"/>
    <p:sldId id="275" r:id="rId20"/>
    <p:sldId id="268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6845"/>
            <a:ext cx="9144000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웹프로그래밍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수행과제 </a:t>
            </a:r>
            <a:r>
              <a:rPr lang="en-US" altLang="ko-KR" dirty="0">
                <a:latin typeface="+mj-ea"/>
              </a:rPr>
              <a:t>6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(1)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1966558"/>
            <a:ext cx="5462625" cy="29354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73" y="496924"/>
            <a:ext cx="4548928" cy="61477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81345" y="210879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(1)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03635" y="2293464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(2)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(2)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77" y="1746638"/>
            <a:ext cx="5422283" cy="35975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366" y="512639"/>
            <a:ext cx="5110946" cy="606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81345" y="210879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3628" y="210879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(4)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(3)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214718"/>
            <a:ext cx="4170289" cy="54559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61" y="1214718"/>
            <a:ext cx="4522774" cy="5455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0945" y="121471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(5)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39425" y="121471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(6)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(4)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79" y="1214718"/>
            <a:ext cx="4083397" cy="54152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755" y="2216137"/>
            <a:ext cx="6431280" cy="3412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8545" y="1346095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(7)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0545" y="229167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(8)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(1)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73" y="1214718"/>
            <a:ext cx="5419814" cy="53954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5960" y="3653118"/>
            <a:ext cx="23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처음 실행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6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(2)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36" y="1584064"/>
            <a:ext cx="9303693" cy="41827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67926" y="5951496"/>
            <a:ext cx="470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헤더 부분의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핸들을 클릭한 경우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5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(3)</a:t>
            </a:r>
            <a:endParaRPr lang="ko-KR" altLang="en-US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7926" y="5951496"/>
            <a:ext cx="470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헤더 부분의 모든 핸들을 클릭한 경우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34" y="1376714"/>
            <a:ext cx="9912096" cy="41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(4)</a:t>
            </a:r>
            <a:endParaRPr lang="ko-KR" altLang="en-US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7926" y="5951496"/>
            <a:ext cx="518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대학교부분의 데이터리스트를 클릭한 경우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81" y="1047332"/>
            <a:ext cx="7903771" cy="49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(5)</a:t>
            </a:r>
            <a:endParaRPr lang="ko-KR" altLang="en-US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7926" y="5951496"/>
            <a:ext cx="518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전공 부분의 데이터리스트를 클릭한 경우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16" y="1510907"/>
            <a:ext cx="7799673" cy="41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(6)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56" y="1646383"/>
            <a:ext cx="8656320" cy="4172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926" y="5951496"/>
            <a:ext cx="494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관심 분야 부분의 체크박스를 클릭한 경우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6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8039100" cy="2571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16" y="3790950"/>
            <a:ext cx="3609975" cy="2400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978" y="3805237"/>
            <a:ext cx="3590694" cy="22885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57547" y="6191250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로딩 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8543" y="6191250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마우스 위에 올릴 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 : </a:t>
            </a:r>
            <a:r>
              <a:rPr lang="ko-KR" altLang="en-US" dirty="0" smtClean="0">
                <a:latin typeface="+mj-ea"/>
              </a:rPr>
              <a:t>실행화면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163" y="1457718"/>
            <a:ext cx="5265597" cy="449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2 : </a:t>
            </a:r>
            <a:r>
              <a:rPr lang="ko-KR" altLang="en-US" dirty="0" smtClean="0">
                <a:latin typeface="+mj-ea"/>
              </a:rPr>
              <a:t>코드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79" y="1214718"/>
            <a:ext cx="5477481" cy="517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2 : </a:t>
            </a:r>
            <a:r>
              <a:rPr lang="ko-KR" altLang="en-US" dirty="0" smtClean="0">
                <a:latin typeface="+mj-ea"/>
              </a:rPr>
              <a:t>실행화면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537" y="1308842"/>
            <a:ext cx="5705384" cy="46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3 : </a:t>
            </a:r>
            <a:r>
              <a:rPr lang="ko-KR" altLang="en-US" dirty="0" smtClean="0">
                <a:latin typeface="+mj-ea"/>
              </a:rPr>
              <a:t>코드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45" y="1727200"/>
            <a:ext cx="5424681" cy="46533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889" y="2336859"/>
            <a:ext cx="5019911" cy="40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3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endParaRPr lang="ko-KR" altLang="en-US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9785" y="5972049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로딩 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2386" y="6014228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err="1" smtClean="0">
                <a:latin typeface="+mj-ea"/>
                <a:ea typeface="+mj-ea"/>
              </a:rPr>
              <a:t>첫번째</a:t>
            </a:r>
            <a:r>
              <a:rPr lang="ko-KR" altLang="en-US" dirty="0" smtClean="0">
                <a:latin typeface="+mj-ea"/>
                <a:ea typeface="+mj-ea"/>
              </a:rPr>
              <a:t> 핸들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클릭 후 반응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81791" y="6014228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모든 핸들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클릭 후 반응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7" y="1654120"/>
            <a:ext cx="3610347" cy="38785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520" y="2366465"/>
            <a:ext cx="3476959" cy="245383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791" y="1745452"/>
            <a:ext cx="3685006" cy="390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4 : </a:t>
            </a:r>
            <a:r>
              <a:rPr lang="ko-KR" altLang="en-US" dirty="0" smtClean="0">
                <a:latin typeface="+mj-ea"/>
              </a:rPr>
              <a:t>코드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21" y="1214718"/>
            <a:ext cx="4652756" cy="53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4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98" y="1117600"/>
            <a:ext cx="458864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457</TotalTime>
  <Words>209</Words>
  <Application>Microsoft Office PowerPoint</Application>
  <PresentationFormat>와이드스크린</PresentationFormat>
  <Paragraphs>42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맑은 고딕</vt:lpstr>
      <vt:lpstr>Office 테마</vt:lpstr>
      <vt:lpstr>웹프로그래밍 수행과제 6</vt:lpstr>
      <vt:lpstr>실습과제 1</vt:lpstr>
      <vt:lpstr>실습과제 1 : 실행화면</vt:lpstr>
      <vt:lpstr>실습과제 2 : 코드</vt:lpstr>
      <vt:lpstr>실습과제 2 : 실행화면</vt:lpstr>
      <vt:lpstr>실습과제 3 : 코드</vt:lpstr>
      <vt:lpstr>실습과제 3 : 실행화면</vt:lpstr>
      <vt:lpstr>실습과제 4 : 코드</vt:lpstr>
      <vt:lpstr>실습과제 4 : 실행화면</vt:lpstr>
      <vt:lpstr>실습과제 5 : 코드(1)</vt:lpstr>
      <vt:lpstr>실습과제 5 : 코드(2)</vt:lpstr>
      <vt:lpstr>실습과제 5 : 코드(3)</vt:lpstr>
      <vt:lpstr>실습과제 5 : 코드(4)</vt:lpstr>
      <vt:lpstr>실습과제 5 : 실행화면(1)</vt:lpstr>
      <vt:lpstr>실습과제 5 : 실행화면(2)</vt:lpstr>
      <vt:lpstr>실습과제 5 : 실행화면(3)</vt:lpstr>
      <vt:lpstr>실습과제 5 : 실행화면(4)</vt:lpstr>
      <vt:lpstr>실습과제 5 : 실행화면(5)</vt:lpstr>
      <vt:lpstr>실습과제 5 : 실행화면(6)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18</cp:revision>
  <dcterms:created xsi:type="dcterms:W3CDTF">2020-09-12T20:20:26Z</dcterms:created>
  <dcterms:modified xsi:type="dcterms:W3CDTF">2020-11-08T13:36:27Z</dcterms:modified>
</cp:coreProperties>
</file>