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68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11" y="691775"/>
            <a:ext cx="4819650" cy="2066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60" y="1329131"/>
            <a:ext cx="3467100" cy="4048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015" y="2470445"/>
            <a:ext cx="1885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1508207"/>
            <a:ext cx="4519863" cy="38264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45" y="2059334"/>
            <a:ext cx="4152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18" y="1524520"/>
            <a:ext cx="4158414" cy="4037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61" y="1686657"/>
            <a:ext cx="4248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178"/>
            <a:ext cx="4044867" cy="3946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31820"/>
            <a:ext cx="5486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13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0" y="1614386"/>
            <a:ext cx="4433387" cy="3947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52" y="1881255"/>
            <a:ext cx="6858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14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17" y="1666122"/>
            <a:ext cx="4233613" cy="3767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11" y="2235221"/>
            <a:ext cx="687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15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" y="1735209"/>
            <a:ext cx="5052261" cy="3826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23" y="2143615"/>
            <a:ext cx="5153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16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3" y="1639552"/>
            <a:ext cx="4683021" cy="35530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45" y="1896562"/>
            <a:ext cx="5768955" cy="29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17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3958389" cy="3752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4" y="1636796"/>
            <a:ext cx="4408258" cy="32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18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2" y="1434764"/>
            <a:ext cx="4171949" cy="3988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77" y="1434764"/>
            <a:ext cx="4809934" cy="35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2" y="2032135"/>
            <a:ext cx="5276850" cy="2990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135"/>
            <a:ext cx="4819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19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666"/>
            <a:ext cx="4284245" cy="3836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32" y="1710239"/>
            <a:ext cx="5398168" cy="3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0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79" y="1673312"/>
            <a:ext cx="4166937" cy="3703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03" y="1673312"/>
            <a:ext cx="5032960" cy="33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21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5" y="1862530"/>
            <a:ext cx="5783958" cy="3125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05" y="2069716"/>
            <a:ext cx="5016095" cy="29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6" y="1539540"/>
            <a:ext cx="4171950" cy="37364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06" y="1683989"/>
            <a:ext cx="4096060" cy="34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23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98" y="1192090"/>
            <a:ext cx="4219575" cy="4000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0" y="1192090"/>
            <a:ext cx="37052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24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720589"/>
            <a:ext cx="4673075" cy="3841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55" y="2111276"/>
            <a:ext cx="5598590" cy="30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25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6821" y="51637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371"/>
            <a:ext cx="4647187" cy="3683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23098"/>
            <a:ext cx="758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26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2482" y="61390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34" y="148489"/>
            <a:ext cx="5058966" cy="2298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3" y="1519048"/>
            <a:ext cx="4582528" cy="43480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75" y="2312974"/>
            <a:ext cx="4026568" cy="16947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75" y="4008637"/>
            <a:ext cx="4026568" cy="17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27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 </a:t>
            </a:r>
            <a:r>
              <a:rPr lang="ko-KR" altLang="en-US" dirty="0" smtClean="0">
                <a:solidFill>
                  <a:prstClr val="black"/>
                </a:solidFill>
              </a:rPr>
              <a:t>실행 화면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016"/>
            <a:ext cx="4705444" cy="4126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1435015"/>
            <a:ext cx="4558229" cy="33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48" y="1958852"/>
            <a:ext cx="4600575" cy="3181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1" y="1835027"/>
            <a:ext cx="5248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37560"/>
            <a:ext cx="4215063" cy="35764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11" y="2058918"/>
            <a:ext cx="4733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1219" y="60909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8" y="1823536"/>
            <a:ext cx="53149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9419"/>
            <a:ext cx="5372100" cy="2276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5" y="3380873"/>
            <a:ext cx="3333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6" y="1839205"/>
            <a:ext cx="5229225" cy="2943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92" y="1966043"/>
            <a:ext cx="6524876" cy="28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0" y="527677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23" y="2527435"/>
            <a:ext cx="3324225" cy="2000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4" y="1735936"/>
            <a:ext cx="5248275" cy="327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39" y="1138494"/>
            <a:ext cx="6370972" cy="41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7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1887415"/>
            <a:ext cx="5248275" cy="3305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48" y="2124899"/>
            <a:ext cx="6687052" cy="27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882" y="5192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687"/>
            <a:ext cx="4429038" cy="3648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11" y="2092926"/>
            <a:ext cx="3829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</TotalTime>
  <Words>170</Words>
  <Application>Microsoft Office PowerPoint</Application>
  <PresentationFormat>와이드스크린</PresentationFormat>
  <Paragraphs>59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Arial</vt:lpstr>
      <vt:lpstr>맑은 고딕</vt:lpstr>
      <vt:lpstr>Office 테마</vt:lpstr>
      <vt:lpstr>웹프로그래밍 수행과제 10</vt:lpstr>
      <vt:lpstr>실습과제 1</vt:lpstr>
      <vt:lpstr>실습과제 2</vt:lpstr>
      <vt:lpstr>실습과제 3</vt:lpstr>
      <vt:lpstr>실습과제 4</vt:lpstr>
      <vt:lpstr>실습과제 5</vt:lpstr>
      <vt:lpstr>실습과제 6</vt:lpstr>
      <vt:lpstr>실습과제 7</vt:lpstr>
      <vt:lpstr>실습과제 8</vt:lpstr>
      <vt:lpstr>실습과제 9</vt:lpstr>
      <vt:lpstr>실습과제 10</vt:lpstr>
      <vt:lpstr>실습과제 11</vt:lpstr>
      <vt:lpstr>실습과제 12</vt:lpstr>
      <vt:lpstr>실습과제 13</vt:lpstr>
      <vt:lpstr>실습과제 14</vt:lpstr>
      <vt:lpstr>실습과제 15</vt:lpstr>
      <vt:lpstr>실습과제 16</vt:lpstr>
      <vt:lpstr>실습과제 17</vt:lpstr>
      <vt:lpstr>실습과제 18</vt:lpstr>
      <vt:lpstr>실습과제 19</vt:lpstr>
      <vt:lpstr>실습과제 20</vt:lpstr>
      <vt:lpstr>실습과제 21</vt:lpstr>
      <vt:lpstr>실습과제 22</vt:lpstr>
      <vt:lpstr>실습과제 23</vt:lpstr>
      <vt:lpstr>실습과제 24</vt:lpstr>
      <vt:lpstr>실습과제 25</vt:lpstr>
      <vt:lpstr>실습과제 26</vt:lpstr>
      <vt:lpstr>실습과제 27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34</cp:revision>
  <dcterms:created xsi:type="dcterms:W3CDTF">2020-09-12T20:20:26Z</dcterms:created>
  <dcterms:modified xsi:type="dcterms:W3CDTF">2020-11-29T06:53:36Z</dcterms:modified>
</cp:coreProperties>
</file>