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9" r:id="rId7"/>
    <p:sldId id="270" r:id="rId8"/>
    <p:sldId id="271" r:id="rId9"/>
    <p:sldId id="273" r:id="rId10"/>
    <p:sldId id="272" r:id="rId11"/>
    <p:sldId id="274" r:id="rId12"/>
    <p:sldId id="278" r:id="rId13"/>
    <p:sldId id="279" r:id="rId14"/>
    <p:sldId id="281" r:id="rId15"/>
    <p:sldId id="275" r:id="rId16"/>
    <p:sldId id="282" r:id="rId17"/>
    <p:sldId id="283" r:id="rId18"/>
    <p:sldId id="268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6845"/>
            <a:ext cx="9144000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웹프로그래밍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수행과제 </a:t>
            </a:r>
            <a:r>
              <a:rPr lang="en-US" altLang="ko-KR" dirty="0">
                <a:latin typeface="+mj-ea"/>
              </a:rPr>
              <a:t>6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8</a:t>
            </a:r>
            <a:endParaRPr lang="ko-KR" altLang="en-US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8545" y="1346095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(7)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0545" y="229167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(8)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14718"/>
            <a:ext cx="6346090" cy="5260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96" y="1214718"/>
            <a:ext cx="2878217" cy="19362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296" y="3430158"/>
            <a:ext cx="2878217" cy="2587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67896" y="2966307"/>
            <a:ext cx="23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처음 실행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7905" y="6112165"/>
            <a:ext cx="246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버튼 클릭 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5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9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4718"/>
            <a:ext cx="5521014" cy="50748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909" y="1214719"/>
            <a:ext cx="3430416" cy="21243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908" y="3784922"/>
            <a:ext cx="3453635" cy="20721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6609" y="3339097"/>
            <a:ext cx="23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처음 실행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3119" y="5933596"/>
            <a:ext cx="387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수식 입력 후 버튼</a:t>
            </a:r>
            <a:r>
              <a:rPr lang="ko-KR" altLang="en-US" dirty="0" smtClean="0"/>
              <a:t> 클릭 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5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10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57" y="1218363"/>
            <a:ext cx="4623486" cy="56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10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18" y="3615296"/>
            <a:ext cx="3093696" cy="1982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18" y="1202832"/>
            <a:ext cx="3007198" cy="19513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320" y="3615296"/>
            <a:ext cx="3018524" cy="20088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318" y="1230785"/>
            <a:ext cx="3343273" cy="1895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87358" y="3154211"/>
            <a:ext cx="23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처음 실행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1979" y="5655596"/>
            <a:ext cx="51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마우스 이벤트 위에 올리고 스크롤 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5319" y="3126259"/>
            <a:ext cx="51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마우스 이벤트에 위에 올리지 않을 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5319" y="5655596"/>
            <a:ext cx="51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마우스 이벤트 위에 올리고 클릭 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11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4718"/>
            <a:ext cx="5764913" cy="32826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92" y="1214718"/>
            <a:ext cx="3891488" cy="22535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92" y="3943899"/>
            <a:ext cx="3891488" cy="23089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4359" y="3468314"/>
            <a:ext cx="23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처음 실행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8219" y="6174396"/>
            <a:ext cx="297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오른쪽 </a:t>
            </a:r>
            <a:r>
              <a:rPr lang="ko-KR" altLang="en-US" dirty="0" smtClean="0"/>
              <a:t>클릭 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8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12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14718"/>
            <a:ext cx="5662542" cy="20351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633788"/>
            <a:ext cx="5590614" cy="21368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80" y="3633788"/>
            <a:ext cx="4762500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6964" y="5582722"/>
            <a:ext cx="23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처음 실행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75838" y="5767388"/>
            <a:ext cx="33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확인 버튼 클릭 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6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13 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94" y="1214718"/>
            <a:ext cx="4796611" cy="55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13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9585" y="6033336"/>
            <a:ext cx="23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처음 실행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16" y="1214718"/>
            <a:ext cx="3639267" cy="47004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74" y="1764732"/>
            <a:ext cx="3105150" cy="3600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915" y="1099751"/>
            <a:ext cx="3752207" cy="45596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0962" y="6033336"/>
            <a:ext cx="33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망고 선택</a:t>
            </a:r>
            <a:r>
              <a:rPr lang="ko-KR" altLang="en-US" dirty="0" smtClean="0"/>
              <a:t> 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7460" y="6033336"/>
            <a:ext cx="33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바나나 선택</a:t>
            </a:r>
            <a:r>
              <a:rPr lang="ko-KR" altLang="en-US" dirty="0" smtClean="0"/>
              <a:t> 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3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039100" cy="2571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16" y="3790950"/>
            <a:ext cx="3609975" cy="2400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978" y="3805237"/>
            <a:ext cx="3590694" cy="22885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57547" y="619125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8543" y="6191250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마우스 위에 올릴 </a:t>
            </a:r>
            <a:r>
              <a:rPr lang="ko-KR" altLang="en-US" dirty="0" smtClean="0">
                <a:latin typeface="+mj-ea"/>
                <a:ea typeface="+mj-ea"/>
              </a:rPr>
              <a:t>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4718"/>
            <a:ext cx="4572000" cy="4543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88" y="1214718"/>
            <a:ext cx="4079918" cy="21453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688" y="3914389"/>
            <a:ext cx="4219575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6176" y="3382124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9865" y="5688182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마우스 위에 올릴 </a:t>
            </a:r>
            <a:r>
              <a:rPr lang="ko-KR" altLang="en-US" dirty="0" smtClean="0">
                <a:latin typeface="+mj-ea"/>
                <a:ea typeface="+mj-ea"/>
              </a:rPr>
              <a:t>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8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3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199"/>
            <a:ext cx="4571999" cy="50893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13" y="1219199"/>
            <a:ext cx="3495675" cy="1981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313" y="3872327"/>
            <a:ext cx="3590925" cy="2066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6111" y="320039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4993" y="5939252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마우스 위에 올릴 </a:t>
            </a:r>
            <a:r>
              <a:rPr lang="ko-KR" altLang="en-US" dirty="0" smtClean="0">
                <a:latin typeface="+mj-ea"/>
                <a:ea typeface="+mj-ea"/>
              </a:rPr>
              <a:t>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48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4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4718"/>
            <a:ext cx="5436774" cy="51366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68" y="1214718"/>
            <a:ext cx="3114675" cy="2085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68" y="3798609"/>
            <a:ext cx="3011316" cy="2056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9986" y="2931361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8868" y="5670214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마우스 위에 올릴 </a:t>
            </a:r>
            <a:r>
              <a:rPr lang="ko-KR" altLang="en-US" dirty="0" smtClean="0">
                <a:latin typeface="+mj-ea"/>
                <a:ea typeface="+mj-ea"/>
              </a:rPr>
              <a:t>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54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endParaRPr lang="ko-KR" altLang="en-US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1345" y="210879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03635" y="2293464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658"/>
            <a:ext cx="4172305" cy="32520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9972"/>
            <a:ext cx="3171825" cy="1762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840" y="1214719"/>
            <a:ext cx="4952795" cy="20166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840" y="3869113"/>
            <a:ext cx="4952795" cy="17988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8456" y="619209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4455" y="3231379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마우스 위에 올릴 </a:t>
            </a:r>
            <a:r>
              <a:rPr lang="ko-KR" altLang="en-US" dirty="0" smtClean="0">
                <a:latin typeface="+mj-ea"/>
                <a:ea typeface="+mj-ea"/>
              </a:rPr>
              <a:t>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60703" y="566796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버튼 클릭 시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14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6</a:t>
            </a:r>
            <a:endParaRPr lang="ko-KR" altLang="en-US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1345" y="210879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3628" y="210879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(4)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4718"/>
            <a:ext cx="4757221" cy="44817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1" y="1214718"/>
            <a:ext cx="3436640" cy="23316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680" y="3722196"/>
            <a:ext cx="3185628" cy="25673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88838" y="3264961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47961" y="6096064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버튼 클릭 시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01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7 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0945" y="121471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(5)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39425" y="121471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(6)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36" y="1399384"/>
            <a:ext cx="7362928" cy="50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7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7824" y="4320383"/>
            <a:ext cx="23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처음 실행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70" y="1964104"/>
            <a:ext cx="2981325" cy="2257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051" y="1964104"/>
            <a:ext cx="5876925" cy="2314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66449" y="4221529"/>
            <a:ext cx="336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빵 체크 후 링크 클릭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524</TotalTime>
  <Words>269</Words>
  <Application>Microsoft Office PowerPoint</Application>
  <PresentationFormat>와이드스크린</PresentationFormat>
  <Paragraphs>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맑은 고딕</vt:lpstr>
      <vt:lpstr>Office 테마</vt:lpstr>
      <vt:lpstr>웹프로그래밍 수행과제 6</vt:lpstr>
      <vt:lpstr>실습과제 1</vt:lpstr>
      <vt:lpstr>실습과제 2</vt:lpstr>
      <vt:lpstr>실습과제 3</vt:lpstr>
      <vt:lpstr>실습과제 4</vt:lpstr>
      <vt:lpstr>실습과제 5</vt:lpstr>
      <vt:lpstr>실습과제 6</vt:lpstr>
      <vt:lpstr>실습과제 7 : 코드</vt:lpstr>
      <vt:lpstr>실습과제 7 : 실행화면</vt:lpstr>
      <vt:lpstr>실습과제 8</vt:lpstr>
      <vt:lpstr>실습과제 9</vt:lpstr>
      <vt:lpstr>실습과제 10 : 코드</vt:lpstr>
      <vt:lpstr>실습과제 10 : 실행화면</vt:lpstr>
      <vt:lpstr>실습과제 11</vt:lpstr>
      <vt:lpstr>실습과제 12</vt:lpstr>
      <vt:lpstr>실습과제 13 : 코드</vt:lpstr>
      <vt:lpstr>실습과제 13 : 실행화면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31</cp:revision>
  <dcterms:created xsi:type="dcterms:W3CDTF">2020-09-12T20:20:26Z</dcterms:created>
  <dcterms:modified xsi:type="dcterms:W3CDTF">2020-11-01T09:46:48Z</dcterms:modified>
</cp:coreProperties>
</file>