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76" r:id="rId4"/>
    <p:sldId id="270" r:id="rId5"/>
    <p:sldId id="271" r:id="rId6"/>
    <p:sldId id="272" r:id="rId7"/>
    <p:sldId id="273" r:id="rId8"/>
    <p:sldId id="274" r:id="rId9"/>
    <p:sldId id="275" r:id="rId10"/>
    <p:sldId id="277" r:id="rId11"/>
    <p:sldId id="268" r:id="rId12"/>
  </p:sldIdLst>
  <p:sldSz cx="12192000" cy="6858000"/>
  <p:notesSz cx="6858000" cy="9144000"/>
  <p:embeddedFontLst>
    <p:embeddedFont>
      <p:font typeface="맑은 고딕" panose="020B0503020000020004" pitchFamily="50" charset="-127"/>
      <p:regular r:id="rId13"/>
      <p:bold r:id="rId1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9" d="100"/>
          <a:sy n="89" d="100"/>
        </p:scale>
        <p:origin x="44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E9B4-19A9-4EC2-8AD4-EBD2E32D83B9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5C88-737A-488F-91BB-B8B0FB355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2695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E9B4-19A9-4EC2-8AD4-EBD2E32D83B9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5C88-737A-488F-91BB-B8B0FB355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8742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E9B4-19A9-4EC2-8AD4-EBD2E32D83B9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5C88-737A-488F-91BB-B8B0FB355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1450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E9B4-19A9-4EC2-8AD4-EBD2E32D83B9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5C88-737A-488F-91BB-B8B0FB355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8853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E9B4-19A9-4EC2-8AD4-EBD2E32D83B9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5C88-737A-488F-91BB-B8B0FB355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9830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E9B4-19A9-4EC2-8AD4-EBD2E32D83B9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5C88-737A-488F-91BB-B8B0FB355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416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E9B4-19A9-4EC2-8AD4-EBD2E32D83B9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5C88-737A-488F-91BB-B8B0FB355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683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E9B4-19A9-4EC2-8AD4-EBD2E32D83B9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5C88-737A-488F-91BB-B8B0FB355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8830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E9B4-19A9-4EC2-8AD4-EBD2E32D83B9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5C88-737A-488F-91BB-B8B0FB355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7180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E9B4-19A9-4EC2-8AD4-EBD2E32D83B9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5C88-737A-488F-91BB-B8B0FB355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7950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E9B4-19A9-4EC2-8AD4-EBD2E32D83B9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5C88-737A-488F-91BB-B8B0FB355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8478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BE9B4-19A9-4EC2-8AD4-EBD2E32D83B9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35C88-737A-488F-91BB-B8B0FB355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228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6845"/>
            <a:ext cx="9144000" cy="2387600"/>
          </a:xfrm>
        </p:spPr>
        <p:txBody>
          <a:bodyPr/>
          <a:lstStyle/>
          <a:p>
            <a:r>
              <a:rPr lang="ko-KR" altLang="en-US" dirty="0" err="1" smtClean="0">
                <a:latin typeface="+mj-ea"/>
              </a:rPr>
              <a:t>웹프로그래밍</a:t>
            </a:r>
            <a:r>
              <a:rPr lang="ko-KR" altLang="en-US" dirty="0">
                <a:latin typeface="+mj-ea"/>
              </a:rPr>
              <a:t> </a:t>
            </a:r>
            <a:r>
              <a:rPr lang="ko-KR" altLang="en-US" dirty="0" smtClean="0">
                <a:latin typeface="+mj-ea"/>
              </a:rPr>
              <a:t>수행과제 </a:t>
            </a:r>
            <a:r>
              <a:rPr lang="en-US" altLang="ko-KR" dirty="0">
                <a:latin typeface="+mj-ea"/>
              </a:rPr>
              <a:t>9</a:t>
            </a:r>
            <a:endParaRPr lang="ko-KR" altLang="en-US" dirty="0">
              <a:latin typeface="+mj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6520"/>
            <a:ext cx="9144000" cy="1655762"/>
          </a:xfrm>
        </p:spPr>
        <p:txBody>
          <a:bodyPr/>
          <a:lstStyle/>
          <a:p>
            <a:r>
              <a:rPr lang="ko-KR" altLang="en-US" dirty="0" err="1" smtClean="0">
                <a:latin typeface="+mj-ea"/>
                <a:ea typeface="+mj-ea"/>
              </a:rPr>
              <a:t>빅데이터</a:t>
            </a:r>
            <a:r>
              <a:rPr lang="ko-KR" altLang="en-US" dirty="0" smtClean="0">
                <a:latin typeface="+mj-ea"/>
                <a:ea typeface="+mj-ea"/>
              </a:rPr>
              <a:t> 전공</a:t>
            </a:r>
            <a:endParaRPr lang="en-US" altLang="ko-KR" dirty="0" smtClean="0">
              <a:latin typeface="+mj-ea"/>
              <a:ea typeface="+mj-ea"/>
            </a:endParaRPr>
          </a:p>
          <a:p>
            <a:r>
              <a:rPr lang="en-US" altLang="ko-KR" dirty="0" smtClean="0">
                <a:latin typeface="+mj-ea"/>
                <a:ea typeface="+mj-ea"/>
              </a:rPr>
              <a:t>20185135</a:t>
            </a:r>
          </a:p>
          <a:p>
            <a:r>
              <a:rPr lang="ko-KR" altLang="en-US" dirty="0" smtClean="0">
                <a:latin typeface="+mj-ea"/>
                <a:ea typeface="+mj-ea"/>
              </a:rPr>
              <a:t>서주현</a:t>
            </a:r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30157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9607"/>
            <a:ext cx="10515600" cy="849593"/>
          </a:xfrm>
        </p:spPr>
        <p:txBody>
          <a:bodyPr/>
          <a:lstStyle/>
          <a:p>
            <a:r>
              <a:rPr lang="ko-KR" altLang="en-US" dirty="0" smtClean="0">
                <a:latin typeface="+mj-ea"/>
              </a:rPr>
              <a:t>실습과제 </a:t>
            </a:r>
            <a:r>
              <a:rPr lang="en-US" altLang="ko-KR" dirty="0">
                <a:latin typeface="+mj-ea"/>
              </a:rPr>
              <a:t>9</a:t>
            </a:r>
            <a:endParaRPr lang="ko-KR" altLang="en-US" dirty="0">
              <a:latin typeface="+mj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92882" y="5192590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&lt; </a:t>
            </a:r>
            <a:r>
              <a:rPr lang="ko-KR" altLang="en-US" dirty="0" smtClean="0">
                <a:latin typeface="+mj-ea"/>
                <a:ea typeface="+mj-ea"/>
              </a:rPr>
              <a:t>실행 </a:t>
            </a:r>
            <a:r>
              <a:rPr lang="ko-KR" altLang="en-US" dirty="0" smtClean="0">
                <a:latin typeface="+mj-ea"/>
                <a:ea typeface="+mj-ea"/>
              </a:rPr>
              <a:t>화면</a:t>
            </a:r>
            <a:r>
              <a:rPr lang="en-US" altLang="ko-KR" dirty="0" smtClean="0">
                <a:latin typeface="+mj-ea"/>
                <a:ea typeface="+mj-ea"/>
              </a:rPr>
              <a:t>&gt;</a:t>
            </a:r>
            <a:endParaRPr lang="ko-KR" altLang="en-US" dirty="0">
              <a:latin typeface="+mj-ea"/>
              <a:ea typeface="+mj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8760" y="1862530"/>
            <a:ext cx="4781978" cy="294613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81629"/>
            <a:ext cx="5524500" cy="43529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8423" y="1862530"/>
            <a:ext cx="3612298" cy="3172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564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+mj-ea"/>
              </a:rPr>
              <a:t>감사합니다</a:t>
            </a:r>
            <a:endParaRPr lang="ko-KR" altLang="en-US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0476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9607"/>
            <a:ext cx="10515600" cy="849593"/>
          </a:xfrm>
        </p:spPr>
        <p:txBody>
          <a:bodyPr/>
          <a:lstStyle/>
          <a:p>
            <a:r>
              <a:rPr lang="ko-KR" altLang="en-US" dirty="0" smtClean="0">
                <a:latin typeface="+mj-ea"/>
              </a:rPr>
              <a:t>실습과제 </a:t>
            </a:r>
            <a:r>
              <a:rPr lang="en-US" altLang="ko-KR" dirty="0" smtClean="0">
                <a:latin typeface="+mj-ea"/>
              </a:rPr>
              <a:t>1</a:t>
            </a:r>
            <a:endParaRPr lang="ko-KR" altLang="en-US" dirty="0">
              <a:latin typeface="+mj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92882" y="5192590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&lt; </a:t>
            </a:r>
            <a:r>
              <a:rPr lang="ko-KR" altLang="en-US" dirty="0" smtClean="0">
                <a:latin typeface="+mj-ea"/>
                <a:ea typeface="+mj-ea"/>
              </a:rPr>
              <a:t>실행 </a:t>
            </a:r>
            <a:r>
              <a:rPr lang="ko-KR" altLang="en-US" dirty="0" smtClean="0">
                <a:latin typeface="+mj-ea"/>
                <a:ea typeface="+mj-ea"/>
              </a:rPr>
              <a:t>화면</a:t>
            </a:r>
            <a:r>
              <a:rPr lang="en-US" altLang="ko-KR" dirty="0" smtClean="0">
                <a:latin typeface="+mj-ea"/>
                <a:ea typeface="+mj-ea"/>
              </a:rPr>
              <a:t>&gt;</a:t>
            </a:r>
            <a:endParaRPr lang="ko-KR" altLang="en-US" dirty="0">
              <a:latin typeface="+mj-ea"/>
              <a:ea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62530"/>
            <a:ext cx="4477617" cy="345174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8423" y="2527435"/>
            <a:ext cx="3324225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319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9607"/>
            <a:ext cx="10515600" cy="849593"/>
          </a:xfrm>
        </p:spPr>
        <p:txBody>
          <a:bodyPr/>
          <a:lstStyle/>
          <a:p>
            <a:r>
              <a:rPr lang="ko-KR" altLang="en-US" dirty="0" smtClean="0">
                <a:latin typeface="+mj-ea"/>
              </a:rPr>
              <a:t>실습과제 </a:t>
            </a:r>
            <a:r>
              <a:rPr lang="en-US" altLang="ko-KR" dirty="0">
                <a:latin typeface="+mj-ea"/>
              </a:rPr>
              <a:t>2</a:t>
            </a:r>
            <a:endParaRPr lang="ko-KR" altLang="en-US" dirty="0">
              <a:latin typeface="+mj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92882" y="5192590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&lt; </a:t>
            </a:r>
            <a:r>
              <a:rPr lang="ko-KR" altLang="en-US" dirty="0" smtClean="0">
                <a:latin typeface="+mj-ea"/>
                <a:ea typeface="+mj-ea"/>
              </a:rPr>
              <a:t>실행 </a:t>
            </a:r>
            <a:r>
              <a:rPr lang="ko-KR" altLang="en-US" dirty="0" smtClean="0">
                <a:latin typeface="+mj-ea"/>
                <a:ea typeface="+mj-ea"/>
              </a:rPr>
              <a:t>화면</a:t>
            </a:r>
            <a:r>
              <a:rPr lang="en-US" altLang="ko-KR" dirty="0" smtClean="0">
                <a:latin typeface="+mj-ea"/>
                <a:ea typeface="+mj-ea"/>
              </a:rPr>
              <a:t>&gt;</a:t>
            </a:r>
            <a:endParaRPr lang="ko-KR" altLang="en-US" dirty="0">
              <a:latin typeface="+mj-ea"/>
              <a:ea typeface="+mj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872718"/>
            <a:ext cx="4497593" cy="357343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8423" y="2527435"/>
            <a:ext cx="3165431" cy="207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834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9607"/>
            <a:ext cx="10515600" cy="849593"/>
          </a:xfrm>
        </p:spPr>
        <p:txBody>
          <a:bodyPr/>
          <a:lstStyle/>
          <a:p>
            <a:r>
              <a:rPr lang="ko-KR" altLang="en-US" dirty="0" smtClean="0">
                <a:latin typeface="+mj-ea"/>
              </a:rPr>
              <a:t>실습과제 </a:t>
            </a:r>
            <a:r>
              <a:rPr lang="en-US" altLang="ko-KR" dirty="0">
                <a:latin typeface="+mj-ea"/>
              </a:rPr>
              <a:t>3</a:t>
            </a:r>
            <a:endParaRPr lang="ko-KR" altLang="en-US" dirty="0">
              <a:latin typeface="+mj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92882" y="5192590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&lt; </a:t>
            </a:r>
            <a:r>
              <a:rPr lang="ko-KR" altLang="en-US" dirty="0" smtClean="0">
                <a:latin typeface="+mj-ea"/>
                <a:ea typeface="+mj-ea"/>
              </a:rPr>
              <a:t>실행 </a:t>
            </a:r>
            <a:r>
              <a:rPr lang="ko-KR" altLang="en-US" dirty="0" smtClean="0">
                <a:latin typeface="+mj-ea"/>
                <a:ea typeface="+mj-ea"/>
              </a:rPr>
              <a:t>화면</a:t>
            </a:r>
            <a:r>
              <a:rPr lang="en-US" altLang="ko-KR" dirty="0" smtClean="0">
                <a:latin typeface="+mj-ea"/>
                <a:ea typeface="+mj-ea"/>
              </a:rPr>
              <a:t>&gt;</a:t>
            </a:r>
            <a:endParaRPr lang="ko-KR" altLang="en-US" dirty="0">
              <a:latin typeface="+mj-ea"/>
              <a:ea typeface="+mj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862530"/>
            <a:ext cx="4497593" cy="358072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8422" y="2527435"/>
            <a:ext cx="3111643" cy="2080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39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9607"/>
            <a:ext cx="10515600" cy="849593"/>
          </a:xfrm>
        </p:spPr>
        <p:txBody>
          <a:bodyPr/>
          <a:lstStyle/>
          <a:p>
            <a:r>
              <a:rPr lang="ko-KR" altLang="en-US" dirty="0" smtClean="0">
                <a:latin typeface="+mj-ea"/>
              </a:rPr>
              <a:t>실습과제 </a:t>
            </a:r>
            <a:r>
              <a:rPr lang="en-US" altLang="ko-KR" dirty="0" smtClean="0">
                <a:latin typeface="+mj-ea"/>
              </a:rPr>
              <a:t>4</a:t>
            </a:r>
            <a:endParaRPr lang="ko-KR" altLang="en-US" dirty="0">
              <a:latin typeface="+mj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92882" y="5192590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&lt; </a:t>
            </a:r>
            <a:r>
              <a:rPr lang="ko-KR" altLang="en-US" dirty="0" smtClean="0">
                <a:latin typeface="+mj-ea"/>
                <a:ea typeface="+mj-ea"/>
              </a:rPr>
              <a:t>실행 </a:t>
            </a:r>
            <a:r>
              <a:rPr lang="ko-KR" altLang="en-US" dirty="0" smtClean="0">
                <a:latin typeface="+mj-ea"/>
                <a:ea typeface="+mj-ea"/>
              </a:rPr>
              <a:t>화면</a:t>
            </a:r>
            <a:r>
              <a:rPr lang="en-US" altLang="ko-KR" dirty="0" smtClean="0">
                <a:latin typeface="+mj-ea"/>
                <a:ea typeface="+mj-ea"/>
              </a:rPr>
              <a:t>&gt;</a:t>
            </a:r>
            <a:endParaRPr lang="ko-KR" altLang="en-US" dirty="0">
              <a:latin typeface="+mj-ea"/>
              <a:ea typeface="+mj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62529"/>
            <a:ext cx="4508250" cy="353780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8423" y="2527435"/>
            <a:ext cx="30480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432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9607"/>
            <a:ext cx="10515600" cy="849593"/>
          </a:xfrm>
        </p:spPr>
        <p:txBody>
          <a:bodyPr/>
          <a:lstStyle/>
          <a:p>
            <a:r>
              <a:rPr lang="ko-KR" altLang="en-US" dirty="0" smtClean="0">
                <a:latin typeface="+mj-ea"/>
              </a:rPr>
              <a:t>실습과제 </a:t>
            </a:r>
            <a:r>
              <a:rPr lang="en-US" altLang="ko-KR" dirty="0">
                <a:latin typeface="+mj-ea"/>
              </a:rPr>
              <a:t>5</a:t>
            </a:r>
            <a:endParaRPr lang="ko-KR" altLang="en-US" dirty="0">
              <a:latin typeface="+mj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92882" y="5192590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&lt; </a:t>
            </a:r>
            <a:r>
              <a:rPr lang="ko-KR" altLang="en-US" dirty="0" smtClean="0">
                <a:latin typeface="+mj-ea"/>
                <a:ea typeface="+mj-ea"/>
              </a:rPr>
              <a:t>실행 </a:t>
            </a:r>
            <a:r>
              <a:rPr lang="ko-KR" altLang="en-US" dirty="0" smtClean="0">
                <a:latin typeface="+mj-ea"/>
                <a:ea typeface="+mj-ea"/>
              </a:rPr>
              <a:t>화면</a:t>
            </a:r>
            <a:r>
              <a:rPr lang="en-US" altLang="ko-KR" dirty="0" smtClean="0">
                <a:latin typeface="+mj-ea"/>
                <a:ea typeface="+mj-ea"/>
              </a:rPr>
              <a:t>&gt;</a:t>
            </a:r>
            <a:endParaRPr lang="ko-KR" altLang="en-US" dirty="0">
              <a:latin typeface="+mj-ea"/>
              <a:ea typeface="+mj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62529"/>
            <a:ext cx="4346986" cy="371615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8423" y="2527435"/>
            <a:ext cx="3009900" cy="21526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8423" y="1812138"/>
            <a:ext cx="3952875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999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9607"/>
            <a:ext cx="10515600" cy="849593"/>
          </a:xfrm>
        </p:spPr>
        <p:txBody>
          <a:bodyPr/>
          <a:lstStyle/>
          <a:p>
            <a:r>
              <a:rPr lang="ko-KR" altLang="en-US" dirty="0" smtClean="0">
                <a:latin typeface="+mj-ea"/>
              </a:rPr>
              <a:t>실습과제 </a:t>
            </a:r>
            <a:r>
              <a:rPr lang="en-US" altLang="ko-KR" dirty="0">
                <a:latin typeface="+mj-ea"/>
              </a:rPr>
              <a:t>6</a:t>
            </a:r>
            <a:endParaRPr lang="ko-KR" altLang="en-US" dirty="0">
              <a:latin typeface="+mj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92882" y="5192590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&lt; </a:t>
            </a:r>
            <a:r>
              <a:rPr lang="ko-KR" altLang="en-US" dirty="0" smtClean="0">
                <a:latin typeface="+mj-ea"/>
                <a:ea typeface="+mj-ea"/>
              </a:rPr>
              <a:t>실행 </a:t>
            </a:r>
            <a:r>
              <a:rPr lang="ko-KR" altLang="en-US" dirty="0" smtClean="0">
                <a:latin typeface="+mj-ea"/>
                <a:ea typeface="+mj-ea"/>
              </a:rPr>
              <a:t>화면</a:t>
            </a:r>
            <a:r>
              <a:rPr lang="en-US" altLang="ko-KR" dirty="0" smtClean="0">
                <a:latin typeface="+mj-ea"/>
                <a:ea typeface="+mj-ea"/>
              </a:rPr>
              <a:t>&gt;</a:t>
            </a:r>
            <a:endParaRPr lang="ko-KR" altLang="en-US" dirty="0">
              <a:latin typeface="+mj-ea"/>
              <a:ea typeface="+mj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8423" y="2527435"/>
            <a:ext cx="3324225" cy="200025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72074"/>
            <a:ext cx="4032336" cy="464161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8423" y="2527435"/>
            <a:ext cx="3472737" cy="2442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937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9607"/>
            <a:ext cx="10515600" cy="849593"/>
          </a:xfrm>
        </p:spPr>
        <p:txBody>
          <a:bodyPr/>
          <a:lstStyle/>
          <a:p>
            <a:r>
              <a:rPr lang="ko-KR" altLang="en-US" dirty="0" smtClean="0">
                <a:latin typeface="+mj-ea"/>
              </a:rPr>
              <a:t>실습과제 </a:t>
            </a:r>
            <a:r>
              <a:rPr lang="en-US" altLang="ko-KR" dirty="0">
                <a:latin typeface="+mj-ea"/>
              </a:rPr>
              <a:t>7</a:t>
            </a:r>
            <a:endParaRPr lang="ko-KR" altLang="en-US" dirty="0">
              <a:latin typeface="+mj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92882" y="5192590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&lt; </a:t>
            </a:r>
            <a:r>
              <a:rPr lang="ko-KR" altLang="en-US" dirty="0" smtClean="0">
                <a:latin typeface="+mj-ea"/>
                <a:ea typeface="+mj-ea"/>
              </a:rPr>
              <a:t>실행 </a:t>
            </a:r>
            <a:r>
              <a:rPr lang="ko-KR" altLang="en-US" dirty="0" smtClean="0">
                <a:latin typeface="+mj-ea"/>
                <a:ea typeface="+mj-ea"/>
              </a:rPr>
              <a:t>화면</a:t>
            </a:r>
            <a:r>
              <a:rPr lang="en-US" altLang="ko-KR" dirty="0" smtClean="0">
                <a:latin typeface="+mj-ea"/>
                <a:ea typeface="+mj-ea"/>
              </a:rPr>
              <a:t>&gt;</a:t>
            </a:r>
            <a:endParaRPr lang="ko-KR" altLang="en-US" dirty="0">
              <a:latin typeface="+mj-ea"/>
              <a:ea typeface="+mj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57101"/>
            <a:ext cx="4064610" cy="460582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8423" y="2527435"/>
            <a:ext cx="3441215" cy="2665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156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9607"/>
            <a:ext cx="10515600" cy="849593"/>
          </a:xfrm>
        </p:spPr>
        <p:txBody>
          <a:bodyPr/>
          <a:lstStyle/>
          <a:p>
            <a:r>
              <a:rPr lang="ko-KR" altLang="en-US" dirty="0" smtClean="0">
                <a:latin typeface="+mj-ea"/>
              </a:rPr>
              <a:t>실습과제 </a:t>
            </a:r>
            <a:r>
              <a:rPr lang="en-US" altLang="ko-KR" dirty="0" smtClean="0">
                <a:latin typeface="+mj-ea"/>
              </a:rPr>
              <a:t>8</a:t>
            </a:r>
            <a:endParaRPr lang="ko-KR" altLang="en-US" dirty="0">
              <a:latin typeface="+mj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92882" y="5192590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&lt; </a:t>
            </a:r>
            <a:r>
              <a:rPr lang="ko-KR" altLang="en-US" dirty="0" smtClean="0">
                <a:latin typeface="+mj-ea"/>
                <a:ea typeface="+mj-ea"/>
              </a:rPr>
              <a:t>실행 </a:t>
            </a:r>
            <a:r>
              <a:rPr lang="ko-KR" altLang="en-US" dirty="0" smtClean="0">
                <a:latin typeface="+mj-ea"/>
                <a:ea typeface="+mj-ea"/>
              </a:rPr>
              <a:t>화면</a:t>
            </a:r>
            <a:r>
              <a:rPr lang="en-US" altLang="ko-KR" dirty="0" smtClean="0">
                <a:latin typeface="+mj-ea"/>
                <a:ea typeface="+mj-ea"/>
              </a:rPr>
              <a:t>&gt;</a:t>
            </a:r>
            <a:endParaRPr lang="ko-KR" altLang="en-US" dirty="0">
              <a:latin typeface="+mj-ea"/>
              <a:ea typeface="+mj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862528"/>
            <a:ext cx="5008975" cy="308598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8423" y="2527434"/>
            <a:ext cx="4401438" cy="2281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918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509</TotalTime>
  <Words>62</Words>
  <Application>Microsoft Office PowerPoint</Application>
  <PresentationFormat>와이드스크린</PresentationFormat>
  <Paragraphs>23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Arial</vt:lpstr>
      <vt:lpstr>맑은 고딕</vt:lpstr>
      <vt:lpstr>Office 테마</vt:lpstr>
      <vt:lpstr>웹프로그래밍 수행과제 9</vt:lpstr>
      <vt:lpstr>실습과제 1</vt:lpstr>
      <vt:lpstr>실습과제 2</vt:lpstr>
      <vt:lpstr>실습과제 3</vt:lpstr>
      <vt:lpstr>실습과제 4</vt:lpstr>
      <vt:lpstr>실습과제 5</vt:lpstr>
      <vt:lpstr>실습과제 6</vt:lpstr>
      <vt:lpstr>실습과제 7</vt:lpstr>
      <vt:lpstr>실습과제 8</vt:lpstr>
      <vt:lpstr>실습과제 9</vt:lpstr>
      <vt:lpstr>감사합니다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웹프로그래밍 실습과제 2</dc:title>
  <dc:creator>서 주현</dc:creator>
  <cp:lastModifiedBy>서 주현</cp:lastModifiedBy>
  <cp:revision>26</cp:revision>
  <dcterms:created xsi:type="dcterms:W3CDTF">2020-09-12T20:20:26Z</dcterms:created>
  <dcterms:modified xsi:type="dcterms:W3CDTF">2020-11-22T10:04:23Z</dcterms:modified>
</cp:coreProperties>
</file>