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1" r:id="rId19"/>
    <p:sldId id="275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966558"/>
            <a:ext cx="5462625" cy="2935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73" y="496924"/>
            <a:ext cx="4548928" cy="6147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3635" y="2293464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7" y="1746638"/>
            <a:ext cx="5422283" cy="3597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6" y="512639"/>
            <a:ext cx="5110946" cy="606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3628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14718"/>
            <a:ext cx="4170289" cy="545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1" y="1214718"/>
            <a:ext cx="4522774" cy="545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094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3942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(6)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9" y="1214718"/>
            <a:ext cx="4083397" cy="5415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5" y="2216137"/>
            <a:ext cx="6431280" cy="3412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8545" y="1346095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(7)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0545" y="229167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(8)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3" y="1214718"/>
            <a:ext cx="5419814" cy="5395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5960" y="3653118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6" y="1584064"/>
            <a:ext cx="9303693" cy="4182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모든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34" y="1376714"/>
            <a:ext cx="9912096" cy="4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대학교부분의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1" y="1047332"/>
            <a:ext cx="7903771" cy="4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전공 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6" y="1510907"/>
            <a:ext cx="7799673" cy="4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(6)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646383"/>
            <a:ext cx="8656320" cy="417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926" y="5951496"/>
            <a:ext cx="494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관심 분야 부분의 체크박스를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0391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16" y="3790950"/>
            <a:ext cx="3609975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78" y="3805237"/>
            <a:ext cx="3590694" cy="2288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7547" y="619125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8543" y="619125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63" y="1457718"/>
            <a:ext cx="5265597" cy="44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79" y="1214718"/>
            <a:ext cx="5477481" cy="51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37" y="1308842"/>
            <a:ext cx="5705384" cy="46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3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5" y="1727200"/>
            <a:ext cx="5424681" cy="4653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89" y="2336859"/>
            <a:ext cx="5019911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785" y="597204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386" y="60142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첫번째</a:t>
            </a:r>
            <a:r>
              <a:rPr lang="ko-KR" altLang="en-US" dirty="0" smtClean="0">
                <a:latin typeface="+mj-ea"/>
                <a:ea typeface="+mj-ea"/>
              </a:rPr>
              <a:t>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1791" y="601422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모든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7" y="1654120"/>
            <a:ext cx="3610347" cy="3878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20" y="2366465"/>
            <a:ext cx="3476959" cy="24538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91" y="1745452"/>
            <a:ext cx="3685006" cy="39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1214718"/>
            <a:ext cx="4652756" cy="53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117600"/>
            <a:ext cx="458864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209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웹프로그래밍 수행과제 6</vt:lpstr>
      <vt:lpstr>실습과제 1</vt:lpstr>
      <vt:lpstr>실습과제 1 : 실행화면</vt:lpstr>
      <vt:lpstr>실습과제 2 : 코드</vt:lpstr>
      <vt:lpstr>실습과제 2 : 실행화면</vt:lpstr>
      <vt:lpstr>실습과제 3 : 코드</vt:lpstr>
      <vt:lpstr>실습과제 3 : 실행화면</vt:lpstr>
      <vt:lpstr>실습과제 4 : 코드</vt:lpstr>
      <vt:lpstr>실습과제 4 : 실행화면</vt:lpstr>
      <vt:lpstr>실습과제 5 : 코드(1)</vt:lpstr>
      <vt:lpstr>실습과제 5 : 코드(2)</vt:lpstr>
      <vt:lpstr>실습과제 5 : 코드(3)</vt:lpstr>
      <vt:lpstr>실습과제 5 : 코드(4)</vt:lpstr>
      <vt:lpstr>실습과제 5 : 실행화면(1)</vt:lpstr>
      <vt:lpstr>실습과제 5 : 실행화면(2)</vt:lpstr>
      <vt:lpstr>실습과제 5 : 실행화면(3)</vt:lpstr>
      <vt:lpstr>실습과제 5 : 실행화면(4)</vt:lpstr>
      <vt:lpstr>실습과제 5 : 실행화면(5)</vt:lpstr>
      <vt:lpstr>실습과제 5 : 실행화면(6)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18</cp:revision>
  <dcterms:created xsi:type="dcterms:W3CDTF">2020-09-12T20:20:26Z</dcterms:created>
  <dcterms:modified xsi:type="dcterms:W3CDTF">2020-11-08T13:37:37Z</dcterms:modified>
</cp:coreProperties>
</file>