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283" r:id="rId6"/>
    <p:sldId id="284" r:id="rId7"/>
    <p:sldId id="268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6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4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8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83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8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5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E9B4-19A9-4EC2-8AD4-EBD2E32D83B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C88-737A-488F-91BB-B8B0FB355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81635" y="1185116"/>
            <a:ext cx="9825318" cy="2387600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</a:rPr>
              <a:t>웹프로그래밍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10</a:t>
            </a:r>
            <a:r>
              <a:rPr lang="ko-KR" altLang="en-US" dirty="0" err="1" smtClean="0">
                <a:latin typeface="+mj-ea"/>
              </a:rPr>
              <a:t>주실습과제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6520"/>
            <a:ext cx="9144000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latin typeface="+mj-ea"/>
                <a:ea typeface="+mj-ea"/>
              </a:rPr>
              <a:t> 전공</a:t>
            </a:r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smtClean="0">
                <a:latin typeface="+mj-ea"/>
                <a:ea typeface="+mj-ea"/>
              </a:rPr>
              <a:t>20185135</a:t>
            </a:r>
          </a:p>
          <a:p>
            <a:r>
              <a:rPr lang="ko-KR" altLang="en-US" dirty="0" smtClean="0">
                <a:latin typeface="+mj-ea"/>
                <a:ea typeface="+mj-ea"/>
              </a:rPr>
              <a:t>서주현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01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(1) -&gt; head</a:t>
            </a:r>
            <a:r>
              <a:rPr lang="ko-KR" altLang="en-US" dirty="0" smtClean="0">
                <a:latin typeface="+mj-ea"/>
              </a:rPr>
              <a:t>부분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0" y="1074994"/>
            <a:ext cx="5710277" cy="53084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89" y="3032747"/>
            <a:ext cx="5061995" cy="15544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69816" y="11805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01432" y="30676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9607"/>
            <a:ext cx="10515600" cy="849593"/>
          </a:xfrm>
        </p:spPr>
        <p:txBody>
          <a:bodyPr/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 : </a:t>
            </a:r>
            <a:r>
              <a:rPr lang="ko-KR" altLang="en-US" dirty="0" smtClean="0">
                <a:latin typeface="+mj-ea"/>
              </a:rPr>
              <a:t>코드</a:t>
            </a:r>
            <a:r>
              <a:rPr lang="en-US" altLang="ko-KR" dirty="0" smtClean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0" y="1135587"/>
            <a:ext cx="4814921" cy="54515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09" y="1135587"/>
            <a:ext cx="5909720" cy="54515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89553" y="161584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49856" y="16126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(4)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(1) -&gt; </a:t>
            </a:r>
            <a:r>
              <a:rPr lang="ko-KR" altLang="en-US" dirty="0" smtClean="0">
                <a:latin typeface="+mj-ea"/>
              </a:rPr>
              <a:t>처음 실행화면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32" y="1093467"/>
            <a:ext cx="4532867" cy="57645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22" y="2057272"/>
            <a:ext cx="4166482" cy="41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2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1" y="1058245"/>
            <a:ext cx="4449571" cy="56231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38" y="1637622"/>
            <a:ext cx="5171683" cy="4522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5078" y="6312028"/>
            <a:ext cx="516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/>
              <a:t> </a:t>
            </a:r>
            <a:r>
              <a:rPr lang="ko-KR" altLang="en-US" dirty="0" smtClean="0"/>
              <a:t>사진처럼 선택 후 제출 버튼 클릭 시 결과란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40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59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실습과제 </a:t>
            </a:r>
            <a:r>
              <a:rPr lang="en-US" altLang="ko-KR" dirty="0" smtClean="0">
                <a:latin typeface="+mj-ea"/>
              </a:rPr>
              <a:t>1 : </a:t>
            </a:r>
            <a:r>
              <a:rPr lang="ko-KR" altLang="en-US" dirty="0" smtClean="0">
                <a:latin typeface="+mj-ea"/>
              </a:rPr>
              <a:t>실행화면</a:t>
            </a:r>
            <a:r>
              <a:rPr lang="en-US" altLang="ko-KR" dirty="0" smtClean="0">
                <a:latin typeface="+mj-ea"/>
              </a:rPr>
              <a:t>(3)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1" y="2143297"/>
            <a:ext cx="4466863" cy="29038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284" y="1100071"/>
            <a:ext cx="5336857" cy="34357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7670" y="6488668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/>
              <a:t> </a:t>
            </a:r>
            <a:r>
              <a:rPr lang="ko-KR" altLang="en-US" dirty="0" smtClean="0"/>
              <a:t>제출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번할 경우 변화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292" y="3290331"/>
            <a:ext cx="5343323" cy="28288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55304" y="226676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/>
              <a:t> </a:t>
            </a:r>
            <a:r>
              <a:rPr lang="ko-KR" altLang="en-US" dirty="0" smtClean="0"/>
              <a:t>마감 안내 생성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47005" y="6076760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/>
              <a:t> </a:t>
            </a:r>
            <a:r>
              <a:rPr lang="ko-KR" altLang="en-US" dirty="0" smtClean="0"/>
              <a:t>제출 버튼 삭제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5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감사합니다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505</TotalTime>
  <Words>88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맑은 고딕</vt:lpstr>
      <vt:lpstr>Office 테마</vt:lpstr>
      <vt:lpstr>웹프로그래밍 10주실습과제</vt:lpstr>
      <vt:lpstr>실습과제 1 : 코드(1) -&gt; head부분</vt:lpstr>
      <vt:lpstr>실습과제 1 : 코드(2)</vt:lpstr>
      <vt:lpstr>실습과제 1 : 실행화면(1) -&gt; 처음 실행화면</vt:lpstr>
      <vt:lpstr>실습과제 1 : 실행화면(2)</vt:lpstr>
      <vt:lpstr>실습과제 1 : 실행화면(3)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 실습과제 2</dc:title>
  <dc:creator>서 주현</dc:creator>
  <cp:lastModifiedBy>서 주현</cp:lastModifiedBy>
  <cp:revision>21</cp:revision>
  <dcterms:created xsi:type="dcterms:W3CDTF">2020-09-12T20:20:26Z</dcterms:created>
  <dcterms:modified xsi:type="dcterms:W3CDTF">2020-11-08T14:55:43Z</dcterms:modified>
</cp:coreProperties>
</file>