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8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6845"/>
            <a:ext cx="9144000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웹프로그래밍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en-US" altLang="ko-KR" dirty="0" smtClean="0">
                <a:latin typeface="+mj-ea"/>
              </a:rPr>
              <a:t>12</a:t>
            </a:r>
            <a:r>
              <a:rPr lang="ko-KR" altLang="en-US" dirty="0" err="1" smtClean="0">
                <a:latin typeface="+mj-ea"/>
              </a:rPr>
              <a:t>주대면실습과제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1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코드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" y="1465897"/>
            <a:ext cx="5098299" cy="47634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432" y="2011008"/>
            <a:ext cx="3210877" cy="2912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69214" y="4923661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처음 로딩 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88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1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실행화면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" y="2011066"/>
            <a:ext cx="3846143" cy="32772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45" y="2011066"/>
            <a:ext cx="3812554" cy="32772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736" y="2030438"/>
            <a:ext cx="3814516" cy="32842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9163" y="5341620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err="1" smtClean="0">
                <a:latin typeface="+mj-ea"/>
                <a:ea typeface="+mj-ea"/>
              </a:rPr>
              <a:t>오라클</a:t>
            </a:r>
            <a:r>
              <a:rPr lang="ko-KR" altLang="en-US" dirty="0" smtClean="0">
                <a:latin typeface="+mj-ea"/>
                <a:ea typeface="+mj-ea"/>
              </a:rPr>
              <a:t> 선택 시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949" y="5349002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err="1" smtClean="0">
                <a:latin typeface="+mj-ea"/>
                <a:ea typeface="+mj-ea"/>
              </a:rPr>
              <a:t>네이버</a:t>
            </a:r>
            <a:r>
              <a:rPr lang="ko-KR" altLang="en-US" dirty="0" smtClean="0">
                <a:latin typeface="+mj-ea"/>
                <a:ea typeface="+mj-ea"/>
              </a:rPr>
              <a:t> 선택 시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18338" y="5356622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+mj-ea"/>
                <a:ea typeface="+mj-ea"/>
              </a:rPr>
              <a:t>&lt; </a:t>
            </a:r>
            <a:r>
              <a:rPr lang="ko-KR" altLang="en-US" dirty="0" err="1" smtClean="0">
                <a:latin typeface="+mj-ea"/>
                <a:ea typeface="+mj-ea"/>
              </a:rPr>
              <a:t>구글</a:t>
            </a:r>
            <a:r>
              <a:rPr lang="ko-KR" altLang="en-US" dirty="0" smtClean="0">
                <a:latin typeface="+mj-ea"/>
                <a:ea typeface="+mj-ea"/>
              </a:rPr>
              <a:t> 선택 시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99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2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코드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50" y="1891628"/>
            <a:ext cx="6141664" cy="30453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74" y="1035939"/>
            <a:ext cx="5295900" cy="5200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59763" y="196977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08063" y="115308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7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2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실행화면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32" y="2035873"/>
            <a:ext cx="2562225" cy="2981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6088" y="5017198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처음 로딩 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729" y="2035873"/>
            <a:ext cx="2522660" cy="2981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42668" y="5020960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en-US" altLang="ko-KR" dirty="0" smtClean="0">
                <a:latin typeface="+mj-ea"/>
                <a:ea typeface="+mj-ea"/>
              </a:rPr>
              <a:t>2</a:t>
            </a:r>
            <a:r>
              <a:rPr lang="ko-KR" altLang="en-US" dirty="0" smtClean="0">
                <a:latin typeface="+mj-ea"/>
                <a:ea typeface="+mj-ea"/>
              </a:rPr>
              <a:t>문제 틀렸을 때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718" y="2035873"/>
            <a:ext cx="2490497" cy="2981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31261" y="5017198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전부 맞았을 때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20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479</TotalTime>
  <Words>71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웹프로그래밍  12주대면실습과제</vt:lpstr>
      <vt:lpstr>실습과제 1 : 코드</vt:lpstr>
      <vt:lpstr>실습과제 1 : 실행화면</vt:lpstr>
      <vt:lpstr>실습과제 2 : 코드</vt:lpstr>
      <vt:lpstr>실습과제 2 : 실행화면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21</cp:revision>
  <dcterms:created xsi:type="dcterms:W3CDTF">2020-09-12T20:20:26Z</dcterms:created>
  <dcterms:modified xsi:type="dcterms:W3CDTF">2020-11-20T09:20:55Z</dcterms:modified>
</cp:coreProperties>
</file>