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9" r:id="rId4"/>
    <p:sldId id="257" r:id="rId5"/>
    <p:sldId id="258" r:id="rId6"/>
    <p:sldId id="268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14</a:t>
            </a:r>
            <a:r>
              <a:rPr lang="ko-KR" altLang="en-US" dirty="0" err="1" smtClean="0">
                <a:latin typeface="+mj-ea"/>
              </a:rPr>
              <a:t>주대면실습과제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58" y="1788154"/>
            <a:ext cx="10292083" cy="36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517" y="575795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20" y="2335908"/>
            <a:ext cx="4014482" cy="31969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29" y="1439774"/>
            <a:ext cx="3739563" cy="40931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94809" y="575795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버튼 누른 후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1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9763" y="19697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8063" y="11530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1" y="1522412"/>
            <a:ext cx="6809954" cy="44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454" y="319847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8452" y="5345413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춘천 입력 후 추가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0188" y="4753727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제주도 강릉 부산 순으로 추가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807"/>
            <a:ext cx="3547820" cy="16636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5158"/>
            <a:ext cx="3547820" cy="16713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58" y="2101545"/>
            <a:ext cx="4045493" cy="24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500</TotalTime>
  <Words>63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웹프로그래밍  14주대면실습과제</vt:lpstr>
      <vt:lpstr>실습과제 1: 코드</vt:lpstr>
      <vt:lpstr>실습과제 1 : 실행화면</vt:lpstr>
      <vt:lpstr>실습과제 2 : 코드</vt:lpstr>
      <vt:lpstr>실습과제 2 : 실행화면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26</cp:revision>
  <dcterms:created xsi:type="dcterms:W3CDTF">2020-09-12T20:20:26Z</dcterms:created>
  <dcterms:modified xsi:type="dcterms:W3CDTF">2020-12-04T12:37:36Z</dcterms:modified>
</cp:coreProperties>
</file>