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4" r:id="rId8"/>
    <p:sldId id="263" r:id="rId9"/>
    <p:sldId id="259" r:id="rId10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한컴 고딕" panose="020B0600000101010101" charset="-127"/>
      <p:regular r:id="rId13"/>
      <p:bold r:id="rId14"/>
    </p:embeddedFont>
    <p:embeddedFont>
      <p:font typeface="함초롬돋움" panose="020B0504000101010101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A227E-CEC7-48B0-A8C9-A550B5993CA4}" v="60" dt="2020-11-28T19:41:25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954" y="150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60A-D2BD-458A-8305-A7E6397039B6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EC3-4235-4F1F-AE32-73E370C3B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60A-D2BD-458A-8305-A7E6397039B6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EC3-4235-4F1F-AE32-73E370C3B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60A-D2BD-458A-8305-A7E6397039B6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EC3-4235-4F1F-AE32-73E370C3B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60A-D2BD-458A-8305-A7E6397039B6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EC3-4235-4F1F-AE32-73E370C3B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60A-D2BD-458A-8305-A7E6397039B6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EC3-4235-4F1F-AE32-73E370C3B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60A-D2BD-458A-8305-A7E6397039B6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EC3-4235-4F1F-AE32-73E370C3B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60A-D2BD-458A-8305-A7E6397039B6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EC3-4235-4F1F-AE32-73E370C3B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60A-D2BD-458A-8305-A7E6397039B6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EC3-4235-4F1F-AE32-73E370C3B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60A-D2BD-458A-8305-A7E6397039B6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EC3-4235-4F1F-AE32-73E370C3B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60A-D2BD-458A-8305-A7E6397039B6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EC3-4235-4F1F-AE32-73E370C3B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60A-D2BD-458A-8305-A7E6397039B6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EC3-4235-4F1F-AE32-73E370C3B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C160A-D2BD-458A-8305-A7E6397039B6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A3EC3-4235-4F1F-AE32-73E370C3B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IKkjOKICiMw&amp;feature=youtu.be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2575" y="2033141"/>
            <a:ext cx="3058851" cy="10772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4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SW </a:t>
            </a:r>
            <a:r>
              <a:rPr lang="ko-KR" altLang="en-US" sz="4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전시회</a:t>
            </a:r>
          </a:p>
          <a:p>
            <a:pPr lvl="0"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ESCAPE FOREST -</a:t>
            </a:r>
          </a:p>
        </p:txBody>
      </p:sp>
      <p:pic>
        <p:nvPicPr>
          <p:cNvPr id="8" name="그림 7" descr="피엔지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93830" y="1491630"/>
            <a:ext cx="343816" cy="26304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55776" y="0"/>
            <a:ext cx="0" cy="1635646"/>
          </a:xfrm>
          <a:prstGeom prst="line">
            <a:avLst/>
          </a:prstGeom>
          <a:ln>
            <a:solidFill>
              <a:srgbClr val="FFC000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피엔지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22222" y="1851670"/>
            <a:ext cx="343816" cy="263047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6084168" y="0"/>
            <a:ext cx="0" cy="1995686"/>
          </a:xfrm>
          <a:prstGeom prst="line">
            <a:avLst/>
          </a:prstGeom>
          <a:ln>
            <a:solidFill>
              <a:srgbClr val="FFC000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피엔지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79912" y="1275606"/>
            <a:ext cx="343816" cy="263047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3941858" y="-216024"/>
            <a:ext cx="0" cy="1635646"/>
          </a:xfrm>
          <a:prstGeom prst="line">
            <a:avLst/>
          </a:prstGeom>
          <a:ln>
            <a:solidFill>
              <a:srgbClr val="FFC000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121061" y="3333983"/>
            <a:ext cx="2901878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20185135</a:t>
            </a:r>
            <a:r>
              <a:rPr lang="ko-KR" altLang="en-US" sz="12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서주현</a:t>
            </a:r>
            <a:r>
              <a:rPr lang="ko-KR" altLang="en-US" sz="12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20195153</a:t>
            </a:r>
            <a:r>
              <a:rPr lang="ko-KR" altLang="en-US" sz="12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남서영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2" y="597917"/>
            <a:ext cx="78098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목차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572000" y="1275606"/>
            <a:ext cx="0" cy="3456384"/>
          </a:xfrm>
          <a:prstGeom prst="line">
            <a:avLst/>
          </a:prstGeom>
          <a:ln>
            <a:solidFill>
              <a:schemeClr val="bg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572000" y="1923678"/>
            <a:ext cx="288032" cy="0"/>
          </a:xfrm>
          <a:prstGeom prst="line">
            <a:avLst/>
          </a:prstGeom>
          <a:ln>
            <a:solidFill>
              <a:schemeClr val="bg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4849872" y="188621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07116" y="1779662"/>
            <a:ext cx="96532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역할 분담</a:t>
            </a:r>
          </a:p>
        </p:txBody>
      </p:sp>
      <p:cxnSp>
        <p:nvCxnSpPr>
          <p:cNvPr id="13" name="직선 연결선 12"/>
          <p:cNvCxnSpPr>
            <a:stCxn id="14" idx="2"/>
          </p:cNvCxnSpPr>
          <p:nvPr/>
        </p:nvCxnSpPr>
        <p:spPr>
          <a:xfrm>
            <a:off x="4067944" y="2479425"/>
            <a:ext cx="504056" cy="572"/>
          </a:xfrm>
          <a:prstGeom prst="line">
            <a:avLst/>
          </a:prstGeom>
          <a:ln>
            <a:solidFill>
              <a:schemeClr val="bg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067944" y="2443421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8619" y="2325536"/>
            <a:ext cx="96532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작품 설명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4572000" y="3248142"/>
            <a:ext cx="504056" cy="0"/>
          </a:xfrm>
          <a:prstGeom prst="line">
            <a:avLst/>
          </a:prstGeom>
          <a:ln>
            <a:solidFill>
              <a:schemeClr val="bg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076056" y="321982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8064" y="3101937"/>
            <a:ext cx="1144865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플레이 화면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4067944" y="3939902"/>
            <a:ext cx="504056" cy="0"/>
          </a:xfrm>
          <a:prstGeom prst="line">
            <a:avLst/>
          </a:prstGeom>
          <a:ln>
            <a:solidFill>
              <a:schemeClr val="bg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995936" y="39033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00135" y="3785441"/>
            <a:ext cx="54373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소감</a:t>
            </a:r>
          </a:p>
        </p:txBody>
      </p:sp>
      <p:pic>
        <p:nvPicPr>
          <p:cNvPr id="30" name="그림 29" descr="피엔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9774" y="1491630"/>
            <a:ext cx="343816" cy="263047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>
            <a:off x="2051720" y="0"/>
            <a:ext cx="0" cy="1635646"/>
          </a:xfrm>
          <a:prstGeom prst="line">
            <a:avLst/>
          </a:prstGeom>
          <a:ln>
            <a:solidFill>
              <a:srgbClr val="FFC000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피엔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6398" y="1491630"/>
            <a:ext cx="343816" cy="263047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668344" y="0"/>
            <a:ext cx="0" cy="1635646"/>
          </a:xfrm>
          <a:prstGeom prst="line">
            <a:avLst/>
          </a:prstGeom>
          <a:ln>
            <a:solidFill>
              <a:srgbClr val="FFC000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피엔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606" y="606996"/>
            <a:ext cx="343816" cy="26304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539552" y="0"/>
            <a:ext cx="0" cy="751012"/>
          </a:xfrm>
          <a:prstGeom prst="line">
            <a:avLst/>
          </a:prstGeom>
          <a:ln>
            <a:solidFill>
              <a:srgbClr val="FFC000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3568" y="555526"/>
            <a:ext cx="1728358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역할 분담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A4BB0C-27FE-42FE-BB1D-8B5C2FFEC950}"/>
              </a:ext>
            </a:extLst>
          </p:cNvPr>
          <p:cNvSpPr txBox="1"/>
          <p:nvPr/>
        </p:nvSpPr>
        <p:spPr>
          <a:xfrm>
            <a:off x="1079612" y="1491630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남서영 </a:t>
            </a:r>
            <a:r>
              <a:rPr lang="en-US" altLang="ko-KR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맵 디자인 작업</a:t>
            </a:r>
            <a:r>
              <a:rPr lang="en-US" altLang="ko-KR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시작 및 종료화면 구현</a:t>
            </a:r>
            <a:endParaRPr lang="en-US" altLang="ko-KR" dirty="0">
              <a:solidFill>
                <a:schemeClr val="bg1"/>
              </a:solidFill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서주현</a:t>
            </a:r>
            <a:r>
              <a:rPr lang="ko-KR" altLang="en-US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맵 내부 메뉴 구현 및 충돌처리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F13DA7-15A4-459C-862C-E1F86C40EBC3}"/>
              </a:ext>
            </a:extLst>
          </p:cNvPr>
          <p:cNvSpPr txBox="1"/>
          <p:nvPr/>
        </p:nvSpPr>
        <p:spPr>
          <a:xfrm>
            <a:off x="0" y="4515966"/>
            <a:ext cx="9144000" cy="307777"/>
          </a:xfrm>
          <a:prstGeom prst="rect">
            <a:avLst/>
          </a:prstGeom>
          <a:solidFill>
            <a:schemeClr val="bg1">
              <a:lumMod val="95000"/>
              <a:alpha val="1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ESCAPE FOREST </a:t>
            </a:r>
            <a:endParaRPr lang="ko-KR" altLang="en-US" sz="14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146699" y="2713452"/>
            <a:ext cx="3168352" cy="7386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삐약이가</a:t>
            </a:r>
            <a:r>
              <a:rPr lang="ko-KR" altLang="en-US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무사히 집으로 돌아갈 수</a:t>
            </a:r>
            <a:endParaRPr lang="en-US" altLang="ko-KR" sz="1400" dirty="0">
              <a:solidFill>
                <a:schemeClr val="bg1"/>
              </a:solidFill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있도록 미로를 탈출하는 게임입니다</a:t>
            </a:r>
            <a:r>
              <a:rPr lang="en-US" altLang="ko-KR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</p:txBody>
      </p:sp>
      <p:pic>
        <p:nvPicPr>
          <p:cNvPr id="8" name="그림 7" descr="피엔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606" y="606996"/>
            <a:ext cx="343816" cy="26304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539552" y="0"/>
            <a:ext cx="0" cy="751012"/>
          </a:xfrm>
          <a:prstGeom prst="line">
            <a:avLst/>
          </a:prstGeom>
          <a:ln>
            <a:solidFill>
              <a:srgbClr val="FFC000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3568" y="555526"/>
            <a:ext cx="181812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02.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작품설명 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16E1769-00B4-4D1A-A3BD-62C5767B58DC}"/>
              </a:ext>
            </a:extLst>
          </p:cNvPr>
          <p:cNvSpPr txBox="1"/>
          <p:nvPr/>
        </p:nvSpPr>
        <p:spPr>
          <a:xfrm>
            <a:off x="5148064" y="2122272"/>
            <a:ext cx="3168352" cy="307777"/>
          </a:xfrm>
          <a:prstGeom prst="rect">
            <a:avLst/>
          </a:prstGeom>
          <a:solidFill>
            <a:schemeClr val="bg1">
              <a:lumMod val="95000"/>
              <a:alpha val="1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“ ESCAPE FOREST “ </a:t>
            </a:r>
            <a:endParaRPr lang="ko-KR" altLang="en-US" sz="14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51D8F22-7FD5-4DC2-8B3E-36CD2B291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45" y="1589594"/>
            <a:ext cx="3995937" cy="22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166833" y="4011910"/>
            <a:ext cx="6502738" cy="7386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'easy', 'normal', 'hard' </a:t>
            </a:r>
            <a:r>
              <a:rPr lang="ko-KR" altLang="en-US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세 가지 난이도로 나뉘어져 </a:t>
            </a:r>
            <a:endParaRPr lang="en-US" altLang="ko-KR" sz="1400" dirty="0">
              <a:solidFill>
                <a:schemeClr val="bg1"/>
              </a:solidFill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원하시는 모드로 플레이 할 수 있습니다</a:t>
            </a:r>
            <a:r>
              <a:rPr lang="en-US" altLang="ko-KR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endParaRPr lang="en-US" altLang="ko-KR" sz="1400" dirty="0" err="1">
              <a:solidFill>
                <a:schemeClr val="bg1"/>
              </a:solidFill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pic>
        <p:nvPicPr>
          <p:cNvPr id="8" name="그림 7" descr="피엔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606" y="606996"/>
            <a:ext cx="343816" cy="26304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539552" y="0"/>
            <a:ext cx="0" cy="751012"/>
          </a:xfrm>
          <a:prstGeom prst="line">
            <a:avLst/>
          </a:prstGeom>
          <a:ln>
            <a:solidFill>
              <a:srgbClr val="FFC000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3568" y="555526"/>
            <a:ext cx="181812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02.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작품설명 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16E1769-00B4-4D1A-A3BD-62C5767B58DC}"/>
              </a:ext>
            </a:extLst>
          </p:cNvPr>
          <p:cNvSpPr txBox="1"/>
          <p:nvPr/>
        </p:nvSpPr>
        <p:spPr>
          <a:xfrm>
            <a:off x="1905933" y="1275606"/>
            <a:ext cx="1562485" cy="307777"/>
          </a:xfrm>
          <a:prstGeom prst="rect">
            <a:avLst/>
          </a:prstGeom>
          <a:solidFill>
            <a:schemeClr val="bg1">
              <a:lumMod val="95000"/>
              <a:alpha val="1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Easy</a:t>
            </a:r>
            <a:endParaRPr lang="ko-KR" altLang="en-US" sz="14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9531AC9-41A0-4D1B-86DE-4BF26D1E5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89" y="1678575"/>
            <a:ext cx="1562485" cy="2133099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F7893E5-3936-4552-B0F8-2A52008A8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511" y="1672696"/>
            <a:ext cx="1659914" cy="2138978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82B5F7B-0CD7-4E83-9F3F-03A6B51A1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225" y="1672696"/>
            <a:ext cx="1932169" cy="2138978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2A483C3-D3B6-4E46-9DA5-482E2F0EE092}"/>
              </a:ext>
            </a:extLst>
          </p:cNvPr>
          <p:cNvSpPr txBox="1"/>
          <p:nvPr/>
        </p:nvSpPr>
        <p:spPr>
          <a:xfrm>
            <a:off x="3612602" y="1284742"/>
            <a:ext cx="1611200" cy="307777"/>
          </a:xfrm>
          <a:prstGeom prst="rect">
            <a:avLst/>
          </a:prstGeom>
          <a:solidFill>
            <a:schemeClr val="bg1">
              <a:lumMod val="95000"/>
              <a:alpha val="1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Normal</a:t>
            </a:r>
            <a:endParaRPr lang="ko-KR" altLang="en-US" sz="14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1ADA26B-71AF-43BF-BB0B-3FB9DE98F5A9}"/>
              </a:ext>
            </a:extLst>
          </p:cNvPr>
          <p:cNvSpPr txBox="1"/>
          <p:nvPr/>
        </p:nvSpPr>
        <p:spPr>
          <a:xfrm>
            <a:off x="5330599" y="1284742"/>
            <a:ext cx="1918795" cy="307777"/>
          </a:xfrm>
          <a:prstGeom prst="rect">
            <a:avLst/>
          </a:prstGeom>
          <a:solidFill>
            <a:schemeClr val="bg1">
              <a:lumMod val="95000"/>
              <a:alpha val="1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Hard</a:t>
            </a:r>
            <a:endParaRPr lang="ko-KR" altLang="en-US" sz="14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5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피엔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606" y="606996"/>
            <a:ext cx="343816" cy="26304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539552" y="0"/>
            <a:ext cx="0" cy="751012"/>
          </a:xfrm>
          <a:prstGeom prst="line">
            <a:avLst/>
          </a:prstGeom>
          <a:ln>
            <a:solidFill>
              <a:srgbClr val="FFC000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3568" y="555526"/>
            <a:ext cx="1984839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03.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플레이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53D1C1A-20B1-4553-8E98-DC46A76BE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22" y="1347614"/>
            <a:ext cx="3547886" cy="1995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9BB7904-C81D-419E-8DE9-3D24A7782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436" y="1344385"/>
            <a:ext cx="3547886" cy="19956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EC7A5F5-7F74-4243-91B7-FE6DF5D2B1A8}"/>
              </a:ext>
            </a:extLst>
          </p:cNvPr>
          <p:cNvSpPr txBox="1"/>
          <p:nvPr/>
        </p:nvSpPr>
        <p:spPr>
          <a:xfrm>
            <a:off x="1675987" y="3507854"/>
            <a:ext cx="1562485" cy="307777"/>
          </a:xfrm>
          <a:prstGeom prst="rect">
            <a:avLst/>
          </a:prstGeom>
          <a:solidFill>
            <a:schemeClr val="bg1">
              <a:lumMod val="95000"/>
              <a:alpha val="1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Start</a:t>
            </a:r>
            <a:r>
              <a:rPr lang="ko-KR" altLang="en-US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Scene</a:t>
            </a:r>
            <a:endParaRPr lang="ko-KR" altLang="en-US" sz="14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D1DE6E0-C4A1-41E0-BBE0-0E2454E66077}"/>
              </a:ext>
            </a:extLst>
          </p:cNvPr>
          <p:cNvSpPr txBox="1"/>
          <p:nvPr/>
        </p:nvSpPr>
        <p:spPr>
          <a:xfrm>
            <a:off x="5796136" y="3507854"/>
            <a:ext cx="1562485" cy="307777"/>
          </a:xfrm>
          <a:prstGeom prst="rect">
            <a:avLst/>
          </a:prstGeom>
          <a:solidFill>
            <a:schemeClr val="bg1">
              <a:lumMod val="95000"/>
              <a:alpha val="1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End Scene</a:t>
            </a:r>
            <a:endParaRPr lang="ko-KR" altLang="en-US" sz="14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피엔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606" y="606996"/>
            <a:ext cx="343816" cy="26304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539552" y="0"/>
            <a:ext cx="0" cy="751012"/>
          </a:xfrm>
          <a:prstGeom prst="line">
            <a:avLst/>
          </a:prstGeom>
          <a:ln>
            <a:solidFill>
              <a:srgbClr val="FFC000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3568" y="555526"/>
            <a:ext cx="1984839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03.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플레이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0362AFF-E48F-48E1-9EEA-AD33A450F0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98" t="25028" r="25871" b="24990"/>
          <a:stretch/>
        </p:blipFill>
        <p:spPr>
          <a:xfrm>
            <a:off x="6101016" y="1575915"/>
            <a:ext cx="2508189" cy="14094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EEBD17B-4A55-4C2F-85C5-A68BDCD67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220" y="1575916"/>
            <a:ext cx="2505679" cy="14094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04FC435-8FCB-498D-A29E-2CED900CE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22" y="1575916"/>
            <a:ext cx="2505681" cy="14094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6F5D5AC-BF84-49C3-AF44-82FBD4B80B35}"/>
              </a:ext>
            </a:extLst>
          </p:cNvPr>
          <p:cNvSpPr txBox="1"/>
          <p:nvPr/>
        </p:nvSpPr>
        <p:spPr>
          <a:xfrm>
            <a:off x="1199544" y="3169192"/>
            <a:ext cx="1562485" cy="307777"/>
          </a:xfrm>
          <a:prstGeom prst="rect">
            <a:avLst/>
          </a:prstGeom>
          <a:solidFill>
            <a:schemeClr val="bg1">
              <a:lumMod val="95000"/>
              <a:alpha val="1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Play</a:t>
            </a:r>
            <a:r>
              <a:rPr lang="ko-KR" altLang="en-US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Scene</a:t>
            </a:r>
            <a:endParaRPr lang="ko-KR" altLang="en-US" sz="14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B9B1713-4FF8-4CAD-A364-13D8AF806C73}"/>
              </a:ext>
            </a:extLst>
          </p:cNvPr>
          <p:cNvSpPr txBox="1"/>
          <p:nvPr/>
        </p:nvSpPr>
        <p:spPr>
          <a:xfrm>
            <a:off x="3882816" y="3143271"/>
            <a:ext cx="1562485" cy="307777"/>
          </a:xfrm>
          <a:prstGeom prst="rect">
            <a:avLst/>
          </a:prstGeom>
          <a:solidFill>
            <a:schemeClr val="bg1">
              <a:lumMod val="95000"/>
              <a:alpha val="1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Menu</a:t>
            </a:r>
            <a:r>
              <a:rPr lang="ko-KR" altLang="en-US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Scene</a:t>
            </a:r>
            <a:endParaRPr lang="ko-KR" altLang="en-US" sz="14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A681E44-ED9E-4CC8-99D6-C5FC2B11B0B0}"/>
              </a:ext>
            </a:extLst>
          </p:cNvPr>
          <p:cNvSpPr txBox="1"/>
          <p:nvPr/>
        </p:nvSpPr>
        <p:spPr>
          <a:xfrm>
            <a:off x="6732240" y="3141162"/>
            <a:ext cx="1562485" cy="307777"/>
          </a:xfrm>
          <a:prstGeom prst="rect">
            <a:avLst/>
          </a:prstGeom>
          <a:solidFill>
            <a:schemeClr val="bg1">
              <a:lumMod val="95000"/>
              <a:alpha val="1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How to Play</a:t>
            </a:r>
            <a:endParaRPr lang="ko-KR" altLang="en-US" sz="14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15" name="TextBox 14">
            <a:hlinkClick r:id="rId6"/>
            <a:extLst>
              <a:ext uri="{FF2B5EF4-FFF2-40B4-BE49-F238E27FC236}">
                <a16:creationId xmlns:a16="http://schemas.microsoft.com/office/drawing/2014/main" xmlns="" id="{A7187026-710B-4FA1-BAF9-D53E4B247505}"/>
              </a:ext>
            </a:extLst>
          </p:cNvPr>
          <p:cNvSpPr txBox="1"/>
          <p:nvPr/>
        </p:nvSpPr>
        <p:spPr>
          <a:xfrm>
            <a:off x="2771800" y="4515966"/>
            <a:ext cx="3600400" cy="276999"/>
          </a:xfrm>
          <a:prstGeom prst="rect">
            <a:avLst/>
          </a:prstGeom>
          <a:solidFill>
            <a:schemeClr val="bg1">
              <a:lumMod val="95000"/>
              <a:alpha val="1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youtu.be/</a:t>
            </a:r>
            <a:r>
              <a:rPr lang="en-US" altLang="ko-KR" sz="1200" dirty="0" err="1" smtClean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IKkjOKICiMw</a:t>
            </a:r>
            <a:endParaRPr lang="ko-KR" altLang="en-US" sz="12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863FCD0-25CA-4EE3-9A11-6C36AB5998CF}"/>
              </a:ext>
            </a:extLst>
          </p:cNvPr>
          <p:cNvSpPr txBox="1"/>
          <p:nvPr/>
        </p:nvSpPr>
        <p:spPr>
          <a:xfrm>
            <a:off x="2771800" y="4215341"/>
            <a:ext cx="3600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“ </a:t>
            </a:r>
            <a:r>
              <a:rPr lang="ko-KR" altLang="en-US" sz="11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플레이 영상이 </a:t>
            </a:r>
            <a:r>
              <a:rPr lang="ko-KR" altLang="en-US" sz="1100" dirty="0" err="1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궁금하신가요</a:t>
            </a:r>
            <a:r>
              <a:rPr lang="en-US" altLang="ko-KR" sz="11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? “</a:t>
            </a:r>
            <a:endParaRPr lang="ko-KR" altLang="en-US" sz="11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4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피엔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606" y="606996"/>
            <a:ext cx="343816" cy="26304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539552" y="0"/>
            <a:ext cx="0" cy="751012"/>
          </a:xfrm>
          <a:prstGeom prst="line">
            <a:avLst/>
          </a:prstGeom>
          <a:ln>
            <a:solidFill>
              <a:srgbClr val="FFC000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3568" y="555526"/>
            <a:ext cx="1125629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04.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소감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133976C-8D7B-4C45-A3C0-4B1A370619FE}"/>
              </a:ext>
            </a:extLst>
          </p:cNvPr>
          <p:cNvSpPr txBox="1"/>
          <p:nvPr/>
        </p:nvSpPr>
        <p:spPr>
          <a:xfrm>
            <a:off x="971600" y="1419622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UNITY</a:t>
            </a:r>
            <a:r>
              <a:rPr lang="ko-KR" altLang="en-US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를 사용하여 게임을 만들면서 다시 </a:t>
            </a:r>
            <a:r>
              <a:rPr lang="en-US" altLang="ko-KR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UNITY</a:t>
            </a:r>
            <a:r>
              <a:rPr lang="ko-KR" altLang="en-US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에 대하여 </a:t>
            </a:r>
            <a:endParaRPr lang="en-US" altLang="ko-KR" dirty="0">
              <a:solidFill>
                <a:schemeClr val="bg1"/>
              </a:solidFill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복습할  수 있어 좋았고</a:t>
            </a:r>
            <a:r>
              <a:rPr lang="en-US" altLang="ko-KR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나름 만족스러운 작품을 제작한 것 같습니다</a:t>
            </a:r>
            <a:r>
              <a:rPr lang="en-US" altLang="ko-KR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 “</a:t>
            </a:r>
          </a:p>
          <a:p>
            <a:endParaRPr lang="en-US" altLang="ko-KR" dirty="0">
              <a:solidFill>
                <a:schemeClr val="bg1"/>
              </a:solidFill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“ </a:t>
            </a:r>
            <a:r>
              <a:rPr lang="ko-KR" altLang="en-US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다만 아쉬운 점이 있다면 추가로 타이머</a:t>
            </a:r>
            <a:r>
              <a:rPr lang="en-US" altLang="ko-KR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사운드 등 추가적인 요소들을 시간 상 추가하지 못하여 아쉬움이 남습니다</a:t>
            </a:r>
            <a:r>
              <a:rPr lang="en-US" altLang="ko-KR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 “</a:t>
            </a:r>
            <a:endParaRPr lang="ko-KR" altLang="en-US" dirty="0">
              <a:solidFill>
                <a:schemeClr val="bg1"/>
              </a:solidFill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61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피엔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3830" y="1491630"/>
            <a:ext cx="343816" cy="263047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555776" y="0"/>
            <a:ext cx="0" cy="1635646"/>
          </a:xfrm>
          <a:prstGeom prst="line">
            <a:avLst/>
          </a:prstGeom>
          <a:ln>
            <a:solidFill>
              <a:srgbClr val="FFC000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피엔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2222" y="1851670"/>
            <a:ext cx="343816" cy="263047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6084168" y="0"/>
            <a:ext cx="0" cy="1995686"/>
          </a:xfrm>
          <a:prstGeom prst="line">
            <a:avLst/>
          </a:prstGeom>
          <a:ln>
            <a:solidFill>
              <a:srgbClr val="FFC000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피엔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1275606"/>
            <a:ext cx="343816" cy="263047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3941858" y="-216024"/>
            <a:ext cx="0" cy="1635646"/>
          </a:xfrm>
          <a:prstGeom prst="line">
            <a:avLst/>
          </a:prstGeom>
          <a:ln>
            <a:solidFill>
              <a:srgbClr val="FFC000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37682" y="2726799"/>
            <a:ext cx="400782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이상으로 </a:t>
            </a:r>
            <a:r>
              <a:rPr lang="ko-KR" altLang="en-US" sz="1200" dirty="0" err="1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씨애랑</a:t>
            </a:r>
            <a:r>
              <a:rPr lang="ko-KR" altLang="en-US" sz="12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SW </a:t>
            </a:r>
            <a:r>
              <a:rPr lang="ko-KR" altLang="en-US" sz="12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전시회 작품 발표를 마치겠습니다</a:t>
            </a:r>
            <a:r>
              <a:rPr lang="en-US" altLang="ko-KR" sz="1200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89470" y="2283718"/>
            <a:ext cx="1758815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감사합니다</a:t>
            </a:r>
            <a:r>
              <a:rPr lang="en-US" altLang="ko-KR" sz="24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166</Words>
  <Application>Microsoft Office PowerPoint</Application>
  <PresentationFormat>화면 슬라이드 쇼(16:9)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한컴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LG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서 주현</cp:lastModifiedBy>
  <cp:revision>13</cp:revision>
  <dcterms:created xsi:type="dcterms:W3CDTF">2018-11-09T12:36:51Z</dcterms:created>
  <dcterms:modified xsi:type="dcterms:W3CDTF">2020-11-28T20:27:26Z</dcterms:modified>
  <cp:version>1000.0000.01</cp:version>
</cp:coreProperties>
</file>