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0" r:id="rId5"/>
    <p:sldId id="279" r:id="rId6"/>
    <p:sldId id="280" r:id="rId7"/>
    <p:sldId id="281" r:id="rId8"/>
    <p:sldId id="282" r:id="rId9"/>
    <p:sldId id="283" r:id="rId10"/>
    <p:sldId id="284" r:id="rId11"/>
    <p:sldId id="268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06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0562" y="604703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3" y="1038755"/>
            <a:ext cx="5818070" cy="30726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" y="4229389"/>
            <a:ext cx="5992540" cy="249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23" y="933799"/>
            <a:ext cx="5013613" cy="11513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654" y="3700418"/>
            <a:ext cx="5722536" cy="22511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05342" y="263914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include.jsp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1363" y="5649337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header.jsp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76197" y="1948214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footer.jsp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314" y="4180114"/>
            <a:ext cx="6188528" cy="10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224681" y="969666"/>
            <a:ext cx="29161" cy="575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53842" y="3476730"/>
            <a:ext cx="5938158" cy="20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1" y="2004646"/>
            <a:ext cx="6901692" cy="3481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393" y="3745338"/>
            <a:ext cx="4904327" cy="132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5" y="2003933"/>
            <a:ext cx="6610928" cy="3177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34" y="3185501"/>
            <a:ext cx="4139214" cy="17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0" y="1882618"/>
            <a:ext cx="7166566" cy="3155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75" y="3675036"/>
            <a:ext cx="4095363" cy="12800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3" y="1748413"/>
            <a:ext cx="6871908" cy="3940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15" y="3556725"/>
            <a:ext cx="5072491" cy="14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5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6057" y="498191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새로고침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n</a:t>
            </a:r>
            <a:r>
              <a:rPr lang="ko-KR" altLang="en-US" dirty="0" smtClean="0">
                <a:latin typeface="+mj-ea"/>
                <a:ea typeface="+mj-ea"/>
              </a:rPr>
              <a:t>회 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" y="1758461"/>
            <a:ext cx="7167036" cy="3670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763" y="1313716"/>
            <a:ext cx="4120618" cy="1794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062" y="3638171"/>
            <a:ext cx="4010019" cy="12961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59706" y="281913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58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3701" y="22698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215" y="539706"/>
            <a:ext cx="5104562" cy="166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7" y="1299191"/>
            <a:ext cx="6172408" cy="36977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9" y="2893724"/>
            <a:ext cx="5220119" cy="28932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3841" y="588225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소스보기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6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7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0" y="1506112"/>
            <a:ext cx="7919607" cy="37348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48" y="3373558"/>
            <a:ext cx="3831846" cy="17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8" y="1150145"/>
            <a:ext cx="5326834" cy="2555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8" y="3880149"/>
            <a:ext cx="5116386" cy="2683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271" y="1833824"/>
            <a:ext cx="4488497" cy="312503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224" y="3767826"/>
            <a:ext cx="5561762" cy="15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9597" y="2609377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errorpage.jsp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6005" y="4996984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exception.jsp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18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794</TotalTime>
  <Words>131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웹서버 스몰과제 06</vt:lpstr>
      <vt:lpstr>문제 1</vt:lpstr>
      <vt:lpstr>문제 2</vt:lpstr>
      <vt:lpstr>문제 3</vt:lpstr>
      <vt:lpstr>문제 4</vt:lpstr>
      <vt:lpstr>문제 5</vt:lpstr>
      <vt:lpstr>문제 6</vt:lpstr>
      <vt:lpstr>문제 7</vt:lpstr>
      <vt:lpstr>문제 8</vt:lpstr>
      <vt:lpstr>문제 9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52</cp:revision>
  <dcterms:created xsi:type="dcterms:W3CDTF">2020-09-12T20:20:26Z</dcterms:created>
  <dcterms:modified xsi:type="dcterms:W3CDTF">2021-04-11T20:29:03Z</dcterms:modified>
</cp:coreProperties>
</file>