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5" r:id="rId3"/>
    <p:sldId id="257" r:id="rId4"/>
    <p:sldId id="276" r:id="rId5"/>
    <p:sldId id="286" r:id="rId6"/>
    <p:sldId id="270" r:id="rId7"/>
    <p:sldId id="287" r:id="rId8"/>
    <p:sldId id="279" r:id="rId9"/>
    <p:sldId id="288" r:id="rId10"/>
    <p:sldId id="281" r:id="rId11"/>
    <p:sldId id="289" r:id="rId12"/>
    <p:sldId id="282" r:id="rId13"/>
    <p:sldId id="290" r:id="rId14"/>
    <p:sldId id="283" r:id="rId15"/>
    <p:sldId id="291" r:id="rId16"/>
    <p:sldId id="292" r:id="rId17"/>
    <p:sldId id="293" r:id="rId18"/>
    <p:sldId id="294" r:id="rId19"/>
    <p:sldId id="295" r:id="rId20"/>
    <p:sldId id="268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5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07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6(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0" y="1848960"/>
            <a:ext cx="4760516" cy="30636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85" y="1814351"/>
            <a:ext cx="5365693" cy="27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272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6(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70" y="1638567"/>
            <a:ext cx="4395981" cy="26727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07" y="4504065"/>
            <a:ext cx="677322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7(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5" y="2021651"/>
            <a:ext cx="4703228" cy="3115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60" y="2021650"/>
            <a:ext cx="6173405" cy="31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272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7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2" y="1474837"/>
            <a:ext cx="3953256" cy="2120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2" y="4004266"/>
            <a:ext cx="795448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8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878" y="2281519"/>
            <a:ext cx="3926432" cy="23605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0" y="1370804"/>
            <a:ext cx="5618939" cy="42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9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8439" y="618480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3" y="1513285"/>
            <a:ext cx="7083893" cy="4313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287" y="440430"/>
            <a:ext cx="3448531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10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3" y="1603416"/>
            <a:ext cx="5380991" cy="42595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121" y="1656991"/>
            <a:ext cx="3439005" cy="1114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121" y="3164737"/>
            <a:ext cx="314368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11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219200"/>
            <a:ext cx="5858435" cy="2396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5" y="3787389"/>
            <a:ext cx="5553635" cy="26600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010" y="3209364"/>
            <a:ext cx="4815060" cy="18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12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3" y="1870283"/>
            <a:ext cx="4947610" cy="2593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0" y="5028361"/>
            <a:ext cx="5666719" cy="8391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541" y="3423600"/>
            <a:ext cx="5132294" cy="16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13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2416277"/>
            <a:ext cx="6268099" cy="2612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80" y="3566477"/>
            <a:ext cx="4089884" cy="13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53" y="1816894"/>
            <a:ext cx="5472376" cy="3826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95" y="1517624"/>
            <a:ext cx="4727776" cy="49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51236"/>
            <a:ext cx="3774141" cy="37741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23" y="1707887"/>
            <a:ext cx="4158768" cy="30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2 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4" y="1255386"/>
            <a:ext cx="5042391" cy="4029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36" y="586223"/>
            <a:ext cx="4467849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272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4" y="1910684"/>
            <a:ext cx="3900752" cy="31185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72" y="1293175"/>
            <a:ext cx="480127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3 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1" y="1224557"/>
            <a:ext cx="5985577" cy="4602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64" y="1219200"/>
            <a:ext cx="5299485" cy="50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272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2" y="1414170"/>
            <a:ext cx="3620005" cy="4182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65" y="2516416"/>
            <a:ext cx="3639058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5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7" y="2100699"/>
            <a:ext cx="4780785" cy="30809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75" y="2100699"/>
            <a:ext cx="5340687" cy="27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272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33" y="2383047"/>
            <a:ext cx="3762900" cy="2200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98" y="2546410"/>
            <a:ext cx="362953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1029</TotalTime>
  <Words>172</Words>
  <Application>Microsoft Office PowerPoint</Application>
  <PresentationFormat>와이드스크린</PresentationFormat>
  <Paragraphs>51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맑은 고딕</vt:lpstr>
      <vt:lpstr>Office 테마</vt:lpstr>
      <vt:lpstr>웹서버 스몰과제 07</vt:lpstr>
      <vt:lpstr>문제 1(코드)</vt:lpstr>
      <vt:lpstr>문제 1(실행화면)</vt:lpstr>
      <vt:lpstr>문제 2 (코드)</vt:lpstr>
      <vt:lpstr>문제 2(실행화면)</vt:lpstr>
      <vt:lpstr>문제 3 (코드)</vt:lpstr>
      <vt:lpstr>문제 3(실행화면)</vt:lpstr>
      <vt:lpstr>문제 5 (코드)</vt:lpstr>
      <vt:lpstr>문제 5(실행화면)</vt:lpstr>
      <vt:lpstr>문제 6(코드)</vt:lpstr>
      <vt:lpstr>문제 6(실행화면)</vt:lpstr>
      <vt:lpstr>문제 7(코드)</vt:lpstr>
      <vt:lpstr>문제 7(실행화면)</vt:lpstr>
      <vt:lpstr>문제 8</vt:lpstr>
      <vt:lpstr>문제 9</vt:lpstr>
      <vt:lpstr>문제 10</vt:lpstr>
      <vt:lpstr>문제 11</vt:lpstr>
      <vt:lpstr>문제 12</vt:lpstr>
      <vt:lpstr>문제 13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61</cp:revision>
  <dcterms:created xsi:type="dcterms:W3CDTF">2020-09-12T20:20:26Z</dcterms:created>
  <dcterms:modified xsi:type="dcterms:W3CDTF">2021-05-08T19:38:35Z</dcterms:modified>
</cp:coreProperties>
</file>