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6" r:id="rId4"/>
    <p:sldId id="278" r:id="rId5"/>
    <p:sldId id="268" r:id="rId6"/>
  </p:sldIdLst>
  <p:sldSz cx="12192000" cy="6858000"/>
  <p:notesSz cx="6858000" cy="9144000"/>
  <p:embeddedFontLst>
    <p:embeddedFont>
      <p:font typeface="맑은 고딕" panose="020B0503020000020004" pitchFamily="50" charset="-127"/>
      <p:regular r:id="rId7"/>
      <p:bold r:id="rId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69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74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45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85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83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41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68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3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18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95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47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BE9B4-19A9-4EC2-8AD4-EBD2E32D83B9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22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88473" y="1126845"/>
            <a:ext cx="9781309" cy="2387600"/>
          </a:xfrm>
        </p:spPr>
        <p:txBody>
          <a:bodyPr/>
          <a:lstStyle/>
          <a:p>
            <a:r>
              <a:rPr lang="ko-KR" altLang="en-US" dirty="0" err="1" smtClean="0">
                <a:latin typeface="+mj-ea"/>
              </a:rPr>
              <a:t>웹서버</a:t>
            </a:r>
            <a:r>
              <a:rPr lang="ko-KR" altLang="en-US" dirty="0" smtClean="0">
                <a:latin typeface="+mj-ea"/>
              </a:rPr>
              <a:t> </a:t>
            </a:r>
            <a:r>
              <a:rPr lang="ko-KR" altLang="en-US" dirty="0" err="1" smtClean="0">
                <a:latin typeface="+mj-ea"/>
              </a:rPr>
              <a:t>스몰과제</a:t>
            </a:r>
            <a:r>
              <a:rPr lang="ko-KR" altLang="en-US" dirty="0" smtClean="0">
                <a:latin typeface="+mj-ea"/>
              </a:rPr>
              <a:t> </a:t>
            </a:r>
            <a:r>
              <a:rPr lang="en-US" altLang="ko-KR" smtClean="0">
                <a:latin typeface="+mj-ea"/>
              </a:rPr>
              <a:t>10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6520"/>
            <a:ext cx="9144000" cy="1655762"/>
          </a:xfrm>
        </p:spPr>
        <p:txBody>
          <a:bodyPr/>
          <a:lstStyle/>
          <a:p>
            <a:r>
              <a:rPr lang="ko-KR" altLang="en-US" dirty="0" err="1" smtClean="0">
                <a:latin typeface="+mj-ea"/>
                <a:ea typeface="+mj-ea"/>
              </a:rPr>
              <a:t>빅데이터</a:t>
            </a:r>
            <a:r>
              <a:rPr lang="ko-KR" altLang="en-US" dirty="0" smtClean="0">
                <a:latin typeface="+mj-ea"/>
                <a:ea typeface="+mj-ea"/>
              </a:rPr>
              <a:t> 전공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20185135</a:t>
            </a:r>
          </a:p>
          <a:p>
            <a:r>
              <a:rPr lang="ko-KR" altLang="en-US" dirty="0" smtClean="0">
                <a:latin typeface="+mj-ea"/>
                <a:ea typeface="+mj-ea"/>
              </a:rPr>
              <a:t>서주현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3015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1</a:t>
            </a:r>
            <a:endParaRPr lang="ko-KR" altLang="en-US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3248"/>
            <a:ext cx="3561586" cy="25601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37924"/>
            <a:ext cx="4392050" cy="28653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085" y="2071074"/>
            <a:ext cx="6449325" cy="28483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57938" y="4919447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실행 </a:t>
            </a:r>
            <a:r>
              <a:rPr lang="ko-KR" altLang="en-US" dirty="0" smtClean="0">
                <a:latin typeface="+mj-ea"/>
                <a:ea typeface="+mj-ea"/>
              </a:rPr>
              <a:t>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731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2(</a:t>
            </a:r>
            <a:r>
              <a:rPr lang="ko-KR" altLang="en-US" dirty="0" smtClean="0">
                <a:latin typeface="+mj-ea"/>
              </a:rPr>
              <a:t>코드</a:t>
            </a:r>
            <a:r>
              <a:rPr lang="en-US" altLang="ko-KR" dirty="0" smtClean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40" y="1878495"/>
            <a:ext cx="4437609" cy="263387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149" y="1878495"/>
            <a:ext cx="2594408" cy="43951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557" y="1878495"/>
            <a:ext cx="4694138" cy="369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3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71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2(</a:t>
            </a:r>
            <a:r>
              <a:rPr lang="ko-KR" altLang="en-US" dirty="0" smtClean="0">
                <a:latin typeface="+mj-ea"/>
              </a:rPr>
              <a:t>실행화면</a:t>
            </a:r>
            <a:r>
              <a:rPr lang="en-US" altLang="ko-KR" dirty="0" smtClean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3943" y="5075426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처음 실</a:t>
            </a:r>
            <a:r>
              <a:rPr lang="ko-KR" altLang="en-US" dirty="0" smtClean="0">
                <a:latin typeface="+mj-ea"/>
                <a:ea typeface="+mj-ea"/>
              </a:rPr>
              <a:t>행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59599" y="5297981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입력완료 후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782" y="2874768"/>
            <a:ext cx="3467584" cy="17909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654" y="2182871"/>
            <a:ext cx="6020640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86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감사합니다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476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707</TotalTime>
  <Words>34</Words>
  <Application>Microsoft Office PowerPoint</Application>
  <PresentationFormat>와이드스크린</PresentationFormat>
  <Paragraphs>11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Arial</vt:lpstr>
      <vt:lpstr>맑은 고딕</vt:lpstr>
      <vt:lpstr>Office 테마</vt:lpstr>
      <vt:lpstr>웹서버 스몰과제 10</vt:lpstr>
      <vt:lpstr>문제 1</vt:lpstr>
      <vt:lpstr>문제 2(코드)</vt:lpstr>
      <vt:lpstr>문제 2(실행화면)</vt:lpstr>
      <vt:lpstr>감사합니다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 실습과제 2</dc:title>
  <dc:creator>서 주현</dc:creator>
  <cp:lastModifiedBy>서 주현</cp:lastModifiedBy>
  <cp:revision>47</cp:revision>
  <dcterms:created xsi:type="dcterms:W3CDTF">2020-09-12T20:20:26Z</dcterms:created>
  <dcterms:modified xsi:type="dcterms:W3CDTF">2021-05-17T13:22:41Z</dcterms:modified>
</cp:coreProperties>
</file>