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5" r:id="rId3"/>
    <p:sldId id="276" r:id="rId4"/>
    <p:sldId id="270" r:id="rId5"/>
    <p:sldId id="268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08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4467849" cy="2476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6901"/>
            <a:ext cx="4353533" cy="62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9403"/>
            <a:ext cx="4420217" cy="1800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45" y="1638358"/>
            <a:ext cx="4048690" cy="16385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45" y="3611507"/>
            <a:ext cx="3324689" cy="1047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3335" y="472652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3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4026763" cy="2376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95932"/>
            <a:ext cx="3787066" cy="1797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93326"/>
            <a:ext cx="3929109" cy="1217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3335" y="472652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02" y="1219200"/>
            <a:ext cx="3210373" cy="20481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802" y="3388656"/>
            <a:ext cx="338184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4" y="1273217"/>
            <a:ext cx="4458322" cy="2362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4" y="3897443"/>
            <a:ext cx="4315427" cy="1886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03" y="2391705"/>
            <a:ext cx="3238952" cy="1914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3335" y="472652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1048</TotalTime>
  <Words>32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웹서버 스몰과제 08</vt:lpstr>
      <vt:lpstr>문제 1</vt:lpstr>
      <vt:lpstr>문제 2</vt:lpstr>
      <vt:lpstr>문제 3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64</cp:revision>
  <dcterms:created xsi:type="dcterms:W3CDTF">2020-09-12T20:20:26Z</dcterms:created>
  <dcterms:modified xsi:type="dcterms:W3CDTF">2021-04-29T16:26:01Z</dcterms:modified>
</cp:coreProperties>
</file>