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5" r:id="rId3"/>
    <p:sldId id="257" r:id="rId4"/>
    <p:sldId id="276" r:id="rId5"/>
    <p:sldId id="270" r:id="rId6"/>
    <p:sldId id="287" r:id="rId7"/>
    <p:sldId id="279" r:id="rId8"/>
    <p:sldId id="296" r:id="rId9"/>
    <p:sldId id="281" r:id="rId10"/>
    <p:sldId id="282" r:id="rId11"/>
    <p:sldId id="283" r:id="rId12"/>
    <p:sldId id="291" r:id="rId13"/>
    <p:sldId id="292" r:id="rId14"/>
    <p:sldId id="293" r:id="rId15"/>
    <p:sldId id="294" r:id="rId16"/>
    <p:sldId id="268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09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7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5" y="1600199"/>
            <a:ext cx="5023166" cy="46437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59" y="2008094"/>
            <a:ext cx="2751039" cy="3043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97531" y="5119144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759" y="2008094"/>
            <a:ext cx="2868650" cy="28776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31759" y="5119144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새로고침</a:t>
            </a:r>
            <a:r>
              <a:rPr lang="ko-KR" altLang="en-US" dirty="0" smtClean="0">
                <a:latin typeface="+mj-ea"/>
                <a:ea typeface="+mj-ea"/>
              </a:rPr>
              <a:t> 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8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8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72082" y="497457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4" y="1074040"/>
            <a:ext cx="5440889" cy="54074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82" y="2171545"/>
            <a:ext cx="3672654" cy="27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9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5757" y="515386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15" y="1082138"/>
            <a:ext cx="4445733" cy="58206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73" y="2454482"/>
            <a:ext cx="306747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10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4968" y="50283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4" y="1152154"/>
            <a:ext cx="4677428" cy="53156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81" y="2015717"/>
            <a:ext cx="4027531" cy="2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11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4968" y="50283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5" y="1450050"/>
            <a:ext cx="5396472" cy="4547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74" y="2530436"/>
            <a:ext cx="4145838" cy="24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12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4968" y="50283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3" y="1440870"/>
            <a:ext cx="5137591" cy="42741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29" y="3261827"/>
            <a:ext cx="4979665" cy="1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81" y="1390134"/>
            <a:ext cx="5080676" cy="28820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55" y="1390134"/>
            <a:ext cx="5035879" cy="45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0" y="2638169"/>
            <a:ext cx="3856304" cy="19501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27" y="1449990"/>
            <a:ext cx="4607346" cy="10347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727" y="3750276"/>
            <a:ext cx="5153891" cy="12898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0944" y="2530861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admin / 1234 </a:t>
            </a:r>
            <a:r>
              <a:rPr lang="ko-KR" altLang="en-US" dirty="0" smtClean="0">
                <a:latin typeface="+mj-ea"/>
                <a:ea typeface="+mj-ea"/>
              </a:rPr>
              <a:t>전송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943" y="5061937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en-US" altLang="ko-KR" dirty="0" err="1" smtClean="0">
                <a:latin typeface="+mj-ea"/>
                <a:ea typeface="+mj-ea"/>
              </a:rPr>
              <a:t>seo</a:t>
            </a:r>
            <a:r>
              <a:rPr lang="en-US" altLang="ko-KR" dirty="0" smtClean="0">
                <a:latin typeface="+mj-ea"/>
                <a:ea typeface="+mj-ea"/>
              </a:rPr>
              <a:t> / 0820 </a:t>
            </a:r>
            <a:r>
              <a:rPr lang="ko-KR" altLang="en-US" dirty="0" smtClean="0">
                <a:latin typeface="+mj-ea"/>
                <a:ea typeface="+mj-ea"/>
              </a:rPr>
              <a:t>전송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38246" y="49969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1" y="1534679"/>
            <a:ext cx="6741445" cy="35254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26" y="2310472"/>
            <a:ext cx="5211389" cy="26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3823" y="485313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4" y="1519464"/>
            <a:ext cx="6487947" cy="43001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168" y="3271231"/>
            <a:ext cx="5881816" cy="15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272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4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9" y="1773193"/>
            <a:ext cx="6576870" cy="36143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93" y="2508421"/>
            <a:ext cx="5081936" cy="2198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0514" y="470676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5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5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코드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2" y="2030505"/>
            <a:ext cx="5411884" cy="3040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973" y="1551639"/>
            <a:ext cx="4871449" cy="40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0944" y="2530861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admin / 1234 </a:t>
            </a:r>
            <a:r>
              <a:rPr lang="ko-KR" altLang="en-US" dirty="0" smtClean="0">
                <a:latin typeface="+mj-ea"/>
                <a:ea typeface="+mj-ea"/>
              </a:rPr>
              <a:t>전송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943" y="5061937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en-US" altLang="ko-KR" dirty="0" err="1" smtClean="0">
                <a:latin typeface="+mj-ea"/>
                <a:ea typeface="+mj-ea"/>
              </a:rPr>
              <a:t>seo</a:t>
            </a:r>
            <a:r>
              <a:rPr lang="en-US" altLang="ko-KR" dirty="0" smtClean="0">
                <a:latin typeface="+mj-ea"/>
                <a:ea typeface="+mj-ea"/>
              </a:rPr>
              <a:t> / 0820 </a:t>
            </a:r>
            <a:r>
              <a:rPr lang="ko-KR" altLang="en-US" dirty="0" smtClean="0">
                <a:latin typeface="+mj-ea"/>
                <a:ea typeface="+mj-ea"/>
              </a:rPr>
              <a:t>전송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5527"/>
            <a:ext cx="3889719" cy="19307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304" y="1609894"/>
            <a:ext cx="4670807" cy="9918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304" y="4211806"/>
            <a:ext cx="4817374" cy="8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6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945341"/>
            <a:ext cx="5766397" cy="35769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11" y="3053934"/>
            <a:ext cx="3937712" cy="976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83213" y="410165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64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1198</TotalTime>
  <Words>176</Words>
  <Application>Microsoft Office PowerPoint</Application>
  <PresentationFormat>와이드스크린</PresentationFormat>
  <Paragraphs>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맑은 고딕</vt:lpstr>
      <vt:lpstr>Office 테마</vt:lpstr>
      <vt:lpstr>웹서버 스몰과제 09</vt:lpstr>
      <vt:lpstr>문제 1(코드)</vt:lpstr>
      <vt:lpstr>문제 1(실행화면)</vt:lpstr>
      <vt:lpstr>문제 2</vt:lpstr>
      <vt:lpstr>문제 3</vt:lpstr>
      <vt:lpstr>문제 4</vt:lpstr>
      <vt:lpstr>문제 5 (코드)</vt:lpstr>
      <vt:lpstr>문제 5(실행화면)</vt:lpstr>
      <vt:lpstr>문제 6</vt:lpstr>
      <vt:lpstr>문제 7</vt:lpstr>
      <vt:lpstr>문제 8</vt:lpstr>
      <vt:lpstr>문제 9</vt:lpstr>
      <vt:lpstr>문제 10</vt:lpstr>
      <vt:lpstr>문제 11</vt:lpstr>
      <vt:lpstr>문제 12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75</cp:revision>
  <dcterms:created xsi:type="dcterms:W3CDTF">2020-09-12T20:20:26Z</dcterms:created>
  <dcterms:modified xsi:type="dcterms:W3CDTF">2021-05-09T13:27:50Z</dcterms:modified>
</cp:coreProperties>
</file>