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70" r:id="rId6"/>
    <p:sldId id="278" r:id="rId7"/>
    <p:sldId id="280" r:id="rId8"/>
    <p:sldId id="268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대면실습</a:t>
            </a:r>
            <a:r>
              <a:rPr lang="ko-KR" altLang="en-US" dirty="0" smtClean="0">
                <a:latin typeface="+mj-ea"/>
              </a:rPr>
              <a:t>과제 </a:t>
            </a:r>
            <a:r>
              <a:rPr lang="en-US" altLang="ko-KR" dirty="0" smtClean="0">
                <a:latin typeface="+mj-ea"/>
              </a:rPr>
              <a:t>01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3" y="1079091"/>
            <a:ext cx="4629408" cy="563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31" y="2074607"/>
            <a:ext cx="5260056" cy="3429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51669" y="1277570"/>
            <a:ext cx="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02527" y="2219008"/>
            <a:ext cx="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26" y="222712"/>
            <a:ext cx="5712990" cy="56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87" y="1028976"/>
            <a:ext cx="3534697" cy="5761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58" y="1714917"/>
            <a:ext cx="6540078" cy="41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18" y="1219200"/>
            <a:ext cx="5650272" cy="52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19" y="1219200"/>
            <a:ext cx="8443046" cy="50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4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6" y="1219200"/>
            <a:ext cx="6090064" cy="517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580" y="0"/>
            <a:ext cx="5072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653</TotalTime>
  <Words>38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Office 테마</vt:lpstr>
      <vt:lpstr>웹서버 대면실습과제 01</vt:lpstr>
      <vt:lpstr>문제 1(코드)</vt:lpstr>
      <vt:lpstr>문제 1(실행화면)</vt:lpstr>
      <vt:lpstr>문제 2</vt:lpstr>
      <vt:lpstr>문제 3(코드)</vt:lpstr>
      <vt:lpstr>문제 3(실행화면)</vt:lpstr>
      <vt:lpstr>문제 4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42</cp:revision>
  <dcterms:created xsi:type="dcterms:W3CDTF">2020-09-12T20:20:26Z</dcterms:created>
  <dcterms:modified xsi:type="dcterms:W3CDTF">2021-03-18T03:34:17Z</dcterms:modified>
</cp:coreProperties>
</file>