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6" r:id="rId4"/>
    <p:sldId id="270" r:id="rId5"/>
    <p:sldId id="268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8473" y="1126845"/>
            <a:ext cx="9781309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웹서</a:t>
            </a:r>
            <a:r>
              <a:rPr lang="ko-KR" altLang="en-US" dirty="0" err="1" smtClean="0">
                <a:latin typeface="+mj-ea"/>
              </a:rPr>
              <a:t>버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스몰과제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01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29353" y="5162550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처음 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3089" y="5162550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버튼 클릭 후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09" y="1219200"/>
            <a:ext cx="4991100" cy="4772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75" y="2047875"/>
            <a:ext cx="3171825" cy="2505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25" y="2047875"/>
            <a:ext cx="34956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>
                <a:latin typeface="+mj-ea"/>
              </a:rPr>
              <a:t>2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7719" y="2538412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처음 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0549" y="4966572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계산 완료 후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00" y="1219200"/>
            <a:ext cx="4905375" cy="4581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745" y="1219201"/>
            <a:ext cx="3914474" cy="23623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745" y="3735450"/>
            <a:ext cx="4053369" cy="24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3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37" y="1219199"/>
            <a:ext cx="5488504" cy="50311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413" y="455271"/>
            <a:ext cx="2921523" cy="27054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413" y="3246369"/>
            <a:ext cx="3132963" cy="29113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05376" y="2005286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모니터</a:t>
            </a:r>
            <a:r>
              <a:rPr lang="en-US" altLang="ko-KR" dirty="0" smtClean="0">
                <a:latin typeface="+mj-ea"/>
                <a:ea typeface="+mj-ea"/>
              </a:rPr>
              <a:t>1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05375" y="4517384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모니터</a:t>
            </a: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4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642</TotalTime>
  <Words>46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맑은 고딕</vt:lpstr>
      <vt:lpstr>Office 테마</vt:lpstr>
      <vt:lpstr>웹서버 스몰과제 01</vt:lpstr>
      <vt:lpstr>문제 1</vt:lpstr>
      <vt:lpstr>문제 2</vt:lpstr>
      <vt:lpstr>문제 3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40</cp:revision>
  <dcterms:created xsi:type="dcterms:W3CDTF">2020-09-12T20:20:26Z</dcterms:created>
  <dcterms:modified xsi:type="dcterms:W3CDTF">2021-03-10T18:54:08Z</dcterms:modified>
</cp:coreProperties>
</file>