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5" r:id="rId3"/>
    <p:sldId id="257" r:id="rId4"/>
    <p:sldId id="276" r:id="rId5"/>
    <p:sldId id="270" r:id="rId6"/>
    <p:sldId id="287" r:id="rId7"/>
    <p:sldId id="279" r:id="rId8"/>
    <p:sldId id="296" r:id="rId9"/>
    <p:sldId id="281" r:id="rId10"/>
    <p:sldId id="282" r:id="rId11"/>
    <p:sldId id="283" r:id="rId12"/>
    <p:sldId id="291" r:id="rId13"/>
    <p:sldId id="292" r:id="rId14"/>
    <p:sldId id="293" r:id="rId15"/>
    <p:sldId id="294" r:id="rId16"/>
    <p:sldId id="295" r:id="rId17"/>
    <p:sldId id="268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1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E9B4-19A9-4EC2-8AD4-EBD2E32D83B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88473" y="1126845"/>
            <a:ext cx="9781309" cy="23876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</a:rPr>
              <a:t>웹서버</a:t>
            </a:r>
            <a:r>
              <a:rPr lang="ko-KR" altLang="en-US" dirty="0" smtClean="0">
                <a:latin typeface="+mj-ea"/>
              </a:rPr>
              <a:t> </a:t>
            </a:r>
            <a:r>
              <a:rPr lang="ko-KR" altLang="en-US" dirty="0" err="1" smtClean="0">
                <a:latin typeface="+mj-ea"/>
              </a:rPr>
              <a:t>스몰과제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09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6520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빅데이터</a:t>
            </a:r>
            <a:r>
              <a:rPr lang="ko-KR" altLang="en-US" dirty="0" smtClean="0">
                <a:latin typeface="+mj-ea"/>
                <a:ea typeface="+mj-ea"/>
              </a:rPr>
              <a:t> 전공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20185135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서주현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7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5" y="1600199"/>
            <a:ext cx="5023166" cy="46437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59" y="2008094"/>
            <a:ext cx="2751039" cy="30435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97531" y="5119144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처음 실행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759" y="2008094"/>
            <a:ext cx="2868650" cy="28776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31759" y="5119144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err="1" smtClean="0">
                <a:latin typeface="+mj-ea"/>
                <a:ea typeface="+mj-ea"/>
              </a:rPr>
              <a:t>새로고침</a:t>
            </a:r>
            <a:r>
              <a:rPr lang="ko-KR" altLang="en-US" dirty="0" smtClean="0">
                <a:latin typeface="+mj-ea"/>
                <a:ea typeface="+mj-ea"/>
              </a:rPr>
              <a:t> 실행 </a:t>
            </a:r>
            <a:r>
              <a:rPr lang="ko-KR" altLang="en-US" dirty="0" smtClean="0">
                <a:latin typeface="+mj-ea"/>
                <a:ea typeface="+mj-ea"/>
              </a:rPr>
              <a:t>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28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8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72082" y="497457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4" y="1074040"/>
            <a:ext cx="5440889" cy="54074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782" y="2171545"/>
            <a:ext cx="3672654" cy="275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>
                <a:latin typeface="+mj-ea"/>
              </a:rPr>
              <a:t>9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5757" y="515386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15" y="1082138"/>
            <a:ext cx="4445733" cy="58206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073" y="2454482"/>
            <a:ext cx="3067478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10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14968" y="502836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74" y="1152154"/>
            <a:ext cx="4677428" cy="53156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581" y="2015717"/>
            <a:ext cx="4027531" cy="28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11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14968" y="502836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85" y="1450050"/>
            <a:ext cx="5396472" cy="45473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374" y="2530436"/>
            <a:ext cx="4145838" cy="247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5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12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14968" y="502836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23" y="1870283"/>
            <a:ext cx="4947610" cy="2593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20" y="5028361"/>
            <a:ext cx="5666719" cy="8391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541" y="3423600"/>
            <a:ext cx="5132294" cy="163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13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14968" y="502836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" y="2416277"/>
            <a:ext cx="6268099" cy="26120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80" y="3566477"/>
            <a:ext cx="4089884" cy="13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감사합니다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1(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81" y="1390134"/>
            <a:ext cx="5080676" cy="28820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555" y="1390134"/>
            <a:ext cx="5035879" cy="459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1(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60" y="2638169"/>
            <a:ext cx="3856304" cy="19501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727" y="1449990"/>
            <a:ext cx="4607346" cy="10347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727" y="3750276"/>
            <a:ext cx="5153891" cy="12898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80944" y="2530861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admin / 1234 </a:t>
            </a:r>
            <a:r>
              <a:rPr lang="ko-KR" altLang="en-US" dirty="0" smtClean="0">
                <a:latin typeface="+mj-ea"/>
                <a:ea typeface="+mj-ea"/>
              </a:rPr>
              <a:t>전송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0943" y="5061937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en-US" altLang="ko-KR" dirty="0" err="1" smtClean="0">
                <a:latin typeface="+mj-ea"/>
                <a:ea typeface="+mj-ea"/>
              </a:rPr>
              <a:t>seo</a:t>
            </a:r>
            <a:r>
              <a:rPr lang="en-US" altLang="ko-KR" dirty="0" smtClean="0">
                <a:latin typeface="+mj-ea"/>
                <a:ea typeface="+mj-ea"/>
              </a:rPr>
              <a:t> / 0820 </a:t>
            </a:r>
            <a:r>
              <a:rPr lang="ko-KR" altLang="en-US" dirty="0" smtClean="0">
                <a:latin typeface="+mj-ea"/>
                <a:ea typeface="+mj-ea"/>
              </a:rPr>
              <a:t>전송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7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2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38246" y="49969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81" y="1534679"/>
            <a:ext cx="6741445" cy="35254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126" y="2310472"/>
            <a:ext cx="5211389" cy="264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3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53823" y="485313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4" y="1519464"/>
            <a:ext cx="6487947" cy="43001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168" y="3271231"/>
            <a:ext cx="5881816" cy="15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0272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4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59" y="1773193"/>
            <a:ext cx="6576870" cy="36143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393" y="2508421"/>
            <a:ext cx="5081936" cy="21983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70514" y="470676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59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5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코드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02" y="2030505"/>
            <a:ext cx="5411884" cy="30403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973" y="1551639"/>
            <a:ext cx="4871449" cy="40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>
                <a:latin typeface="+mj-ea"/>
              </a:rPr>
              <a:t>5</a:t>
            </a:r>
            <a:r>
              <a:rPr lang="en-US" altLang="ko-KR" dirty="0" smtClean="0">
                <a:latin typeface="+mj-ea"/>
              </a:rPr>
              <a:t>(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0944" y="2530861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admin / 1234 </a:t>
            </a:r>
            <a:r>
              <a:rPr lang="ko-KR" altLang="en-US" dirty="0" smtClean="0">
                <a:latin typeface="+mj-ea"/>
                <a:ea typeface="+mj-ea"/>
              </a:rPr>
              <a:t>전송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0943" y="5061937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en-US" altLang="ko-KR" dirty="0" err="1" smtClean="0">
                <a:latin typeface="+mj-ea"/>
                <a:ea typeface="+mj-ea"/>
              </a:rPr>
              <a:t>seo</a:t>
            </a:r>
            <a:r>
              <a:rPr lang="en-US" altLang="ko-KR" dirty="0" smtClean="0">
                <a:latin typeface="+mj-ea"/>
                <a:ea typeface="+mj-ea"/>
              </a:rPr>
              <a:t> / 0820 </a:t>
            </a:r>
            <a:r>
              <a:rPr lang="ko-KR" altLang="en-US" dirty="0" smtClean="0">
                <a:latin typeface="+mj-ea"/>
                <a:ea typeface="+mj-ea"/>
              </a:rPr>
              <a:t>전송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5527"/>
            <a:ext cx="3889719" cy="19307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304" y="1609894"/>
            <a:ext cx="4670807" cy="9918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304" y="4211806"/>
            <a:ext cx="4817374" cy="86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371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문제 </a:t>
            </a:r>
            <a:r>
              <a:rPr lang="en-US" altLang="ko-KR" dirty="0" smtClean="0">
                <a:latin typeface="+mj-ea"/>
              </a:rPr>
              <a:t>6</a:t>
            </a:r>
            <a:endParaRPr lang="ko-KR" altLang="en-US" dirty="0">
              <a:latin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702" y="15132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(1)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99310" y="245448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(2)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8" y="1945341"/>
            <a:ext cx="5766397" cy="35769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011" y="3053934"/>
            <a:ext cx="3937712" cy="9769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83213" y="410165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&lt; </a:t>
            </a:r>
            <a:r>
              <a:rPr lang="ko-KR" altLang="en-US" dirty="0" smtClean="0">
                <a:latin typeface="+mj-ea"/>
                <a:ea typeface="+mj-ea"/>
              </a:rPr>
              <a:t>실행 화면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64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1190</TotalTime>
  <Words>188</Words>
  <Application>Microsoft Office PowerPoint</Application>
  <PresentationFormat>와이드스크린</PresentationFormat>
  <Paragraphs>56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맑은 고딕</vt:lpstr>
      <vt:lpstr>Office 테마</vt:lpstr>
      <vt:lpstr>웹서버 스몰과제 09</vt:lpstr>
      <vt:lpstr>문제 1(코드)</vt:lpstr>
      <vt:lpstr>문제 1(실행화면)</vt:lpstr>
      <vt:lpstr>문제 2</vt:lpstr>
      <vt:lpstr>문제 3</vt:lpstr>
      <vt:lpstr>문제 4</vt:lpstr>
      <vt:lpstr>문제 5 (코드)</vt:lpstr>
      <vt:lpstr>문제 5(실행화면)</vt:lpstr>
      <vt:lpstr>문제 6</vt:lpstr>
      <vt:lpstr>문제 7</vt:lpstr>
      <vt:lpstr>문제 8</vt:lpstr>
      <vt:lpstr>문제 9</vt:lpstr>
      <vt:lpstr>문제 10</vt:lpstr>
      <vt:lpstr>문제 11</vt:lpstr>
      <vt:lpstr>문제 12</vt:lpstr>
      <vt:lpstr>문제 13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실습과제 2</dc:title>
  <dc:creator>서 주현</dc:creator>
  <cp:lastModifiedBy>서 주현</cp:lastModifiedBy>
  <cp:revision>74</cp:revision>
  <dcterms:created xsi:type="dcterms:W3CDTF">2020-09-12T20:20:26Z</dcterms:created>
  <dcterms:modified xsi:type="dcterms:W3CDTF">2021-05-09T13:03:30Z</dcterms:modified>
</cp:coreProperties>
</file>