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EB2115AB-7348-4F1D-8CA5-59CB9CBD479F}">
          <p14:sldIdLst>
            <p14:sldId id="256"/>
            <p14:sldId id="257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D6C-C1A1-46F7-8727-CBEB8B70D286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4F92-B0DF-4FC1-AB88-9CE36F1F6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9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D6C-C1A1-46F7-8727-CBEB8B70D286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4F92-B0DF-4FC1-AB88-9CE36F1F6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8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D6C-C1A1-46F7-8727-CBEB8B70D286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4F92-B0DF-4FC1-AB88-9CE36F1F6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53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D6C-C1A1-46F7-8727-CBEB8B70D286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4F92-B0DF-4FC1-AB88-9CE36F1F6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61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D6C-C1A1-46F7-8727-CBEB8B70D286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4F92-B0DF-4FC1-AB88-9CE36F1F6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36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D6C-C1A1-46F7-8727-CBEB8B70D286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4F92-B0DF-4FC1-AB88-9CE36F1F6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67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D6C-C1A1-46F7-8727-CBEB8B70D286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4F92-B0DF-4FC1-AB88-9CE36F1F6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49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D6C-C1A1-46F7-8727-CBEB8B70D286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4F92-B0DF-4FC1-AB88-9CE36F1F6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5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D6C-C1A1-46F7-8727-CBEB8B70D286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4F92-B0DF-4FC1-AB88-9CE36F1F6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14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D6C-C1A1-46F7-8727-CBEB8B70D286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4F92-B0DF-4FC1-AB88-9CE36F1F6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40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D6C-C1A1-46F7-8727-CBEB8B70D286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4F92-B0DF-4FC1-AB88-9CE36F1F6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5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E3D6C-C1A1-46F7-8727-CBEB8B70D286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E4F92-B0DF-4FC1-AB88-9CE36F1F6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6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err="1" smtClean="0"/>
              <a:t>웹서버</a:t>
            </a:r>
            <a:r>
              <a:rPr lang="ko-KR" altLang="en-US" sz="5400" dirty="0" smtClean="0"/>
              <a:t> 프로젝트 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93084"/>
          </a:xfrm>
        </p:spPr>
        <p:txBody>
          <a:bodyPr>
            <a:normAutofit lnSpcReduction="10000"/>
          </a:bodyPr>
          <a:lstStyle/>
          <a:p>
            <a:r>
              <a:rPr lang="en-US" altLang="ko-KR" sz="3000" dirty="0" smtClean="0"/>
              <a:t>1</a:t>
            </a:r>
            <a:r>
              <a:rPr lang="ko-KR" altLang="en-US" sz="3000" dirty="0" smtClean="0"/>
              <a:t>차 화면구성</a:t>
            </a:r>
            <a:endParaRPr lang="en-US" altLang="ko-KR" sz="3000" dirty="0" smtClean="0"/>
          </a:p>
          <a:p>
            <a:pPr algn="r"/>
            <a:endParaRPr lang="en-US" altLang="ko-KR" dirty="0" smtClean="0"/>
          </a:p>
          <a:p>
            <a:pPr algn="r"/>
            <a:r>
              <a:rPr lang="ko-KR" altLang="en-US" sz="1900" dirty="0" err="1" smtClean="0"/>
              <a:t>빅데이터전공</a:t>
            </a:r>
            <a:endParaRPr lang="en-US" altLang="ko-KR" sz="1900" dirty="0" smtClean="0"/>
          </a:p>
          <a:p>
            <a:pPr algn="r"/>
            <a:r>
              <a:rPr lang="en-US" altLang="ko-KR" sz="1900" dirty="0" smtClean="0"/>
              <a:t>20185135</a:t>
            </a:r>
          </a:p>
          <a:p>
            <a:pPr algn="r"/>
            <a:r>
              <a:rPr lang="ko-KR" altLang="en-US" sz="1900" dirty="0" smtClean="0"/>
              <a:t>서주현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61452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71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화면구성</a:t>
            </a:r>
            <a:endParaRPr lang="ko-KR" altLang="en-US" sz="2800" dirty="0"/>
          </a:p>
        </p:txBody>
      </p:sp>
      <p:grpSp>
        <p:nvGrpSpPr>
          <p:cNvPr id="7" name="그룹 6"/>
          <p:cNvGrpSpPr/>
          <p:nvPr/>
        </p:nvGrpSpPr>
        <p:grpSpPr>
          <a:xfrm>
            <a:off x="3558208" y="1265581"/>
            <a:ext cx="7262191" cy="5446643"/>
            <a:chOff x="3558208" y="1265581"/>
            <a:chExt cx="7262191" cy="544664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8208" y="1265581"/>
              <a:ext cx="7262191" cy="5446643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7388088" y="3849754"/>
              <a:ext cx="152400" cy="139148"/>
            </a:xfrm>
            <a:prstGeom prst="ellipse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64096" y="1974574"/>
            <a:ext cx="271752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시설검색</a:t>
            </a:r>
            <a:endParaRPr lang="en-US" altLang="ko-KR" dirty="0" smtClean="0"/>
          </a:p>
          <a:p>
            <a:endParaRPr lang="en-US" altLang="ko-KR" sz="700" dirty="0"/>
          </a:p>
          <a:p>
            <a:r>
              <a:rPr lang="ko-KR" altLang="en-US" dirty="0" err="1" smtClean="0"/>
              <a:t>즐겨찾기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공원 정보 저장 기능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2014330" y="2746513"/>
            <a:ext cx="1745974" cy="1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1958008" y="2170044"/>
            <a:ext cx="1802296" cy="3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85184" y="3558209"/>
            <a:ext cx="11330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(</a:t>
            </a:r>
            <a:r>
              <a:rPr lang="ko-KR" altLang="en-US" sz="900" dirty="0" smtClean="0"/>
              <a:t>아이콘으로 표시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699052" y="4048588"/>
            <a:ext cx="289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지도 위 </a:t>
            </a:r>
            <a:r>
              <a:rPr lang="ko-KR" altLang="en-US" dirty="0" err="1" smtClean="0"/>
              <a:t>마커</a:t>
            </a:r>
            <a:r>
              <a:rPr lang="ko-KR" altLang="en-US" dirty="0" smtClean="0"/>
              <a:t> 클릭 시 생성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공원정보 표시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509591" y="2541102"/>
            <a:ext cx="1533939" cy="1639959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2650435" y="3789041"/>
            <a:ext cx="2875722" cy="259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8551" y="4843670"/>
            <a:ext cx="335063" cy="33506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01" y="4824995"/>
            <a:ext cx="414213" cy="41421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387" y="4824995"/>
            <a:ext cx="413825" cy="41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6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감사합니다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30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34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웹서버 프로젝트 </vt:lpstr>
      <vt:lpstr>화면구성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주현</dc:creator>
  <cp:lastModifiedBy>서 주현</cp:lastModifiedBy>
  <cp:revision>3</cp:revision>
  <dcterms:created xsi:type="dcterms:W3CDTF">2021-05-31T14:31:42Z</dcterms:created>
  <dcterms:modified xsi:type="dcterms:W3CDTF">2021-05-31T14:50:56Z</dcterms:modified>
</cp:coreProperties>
</file>