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70" r:id="rId6"/>
    <p:sldId id="278" r:id="rId7"/>
    <p:sldId id="268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0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0</a:t>
            </a:r>
            <a:r>
              <a:rPr lang="en-US" altLang="ko-KR" dirty="0" smtClean="0">
                <a:latin typeface="+mj-ea"/>
              </a:rPr>
              <a:t>4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85" y="1426551"/>
            <a:ext cx="46863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9920" y="3275761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데스크탑</a:t>
            </a:r>
            <a:r>
              <a:rPr lang="ko-KR" altLang="en-US" dirty="0" smtClean="0">
                <a:latin typeface="+mj-ea"/>
                <a:ea typeface="+mj-ea"/>
              </a:rPr>
              <a:t> 전체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323" y="5790571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</a:rPr>
              <a:t>&lt; </a:t>
            </a:r>
            <a:r>
              <a:rPr lang="ko-KR" altLang="en-US" dirty="0" smtClean="0">
                <a:latin typeface="+mj-ea"/>
              </a:rPr>
              <a:t>최소크기로 </a:t>
            </a:r>
            <a:r>
              <a:rPr lang="ko-KR" altLang="en-US" dirty="0">
                <a:latin typeface="+mj-ea"/>
              </a:rPr>
              <a:t>사이즈 조절 화면</a:t>
            </a:r>
            <a:r>
              <a:rPr lang="en-US" altLang="ko-KR" dirty="0">
                <a:latin typeface="+mj-ea"/>
              </a:rPr>
              <a:t>&gt;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04" r="4692" b="1"/>
          <a:stretch/>
        </p:blipFill>
        <p:spPr>
          <a:xfrm>
            <a:off x="377600" y="1322195"/>
            <a:ext cx="5929981" cy="1903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614"/>
          <a:stretch/>
        </p:blipFill>
        <p:spPr>
          <a:xfrm>
            <a:off x="2252652" y="3774003"/>
            <a:ext cx="4054929" cy="25340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343" y="1858499"/>
            <a:ext cx="3157434" cy="38102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77379" y="6302547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중간크기로 사이즈 조절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09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9935" y="2451893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가로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5586" y="632336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세로 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1" y="1476506"/>
            <a:ext cx="6550098" cy="40098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52" y="586154"/>
            <a:ext cx="4485596" cy="18993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7601"/>
          <a:stretch/>
        </p:blipFill>
        <p:spPr>
          <a:xfrm>
            <a:off x="8372315" y="3279554"/>
            <a:ext cx="2165267" cy="30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9" y="1431647"/>
            <a:ext cx="5971861" cy="4949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41" y="2363763"/>
            <a:ext cx="5740958" cy="28824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943" y="507542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데스크탑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81893" y="590235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모바일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914" y="1160584"/>
            <a:ext cx="3208100" cy="4413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5" y="2024743"/>
            <a:ext cx="6863620" cy="23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671</TotalTime>
  <Words>71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맑은 고딕</vt:lpstr>
      <vt:lpstr>Office 테마</vt:lpstr>
      <vt:lpstr>웹서버 스몰과제 04</vt:lpstr>
      <vt:lpstr>문제 1(코드)</vt:lpstr>
      <vt:lpstr>문제 1(실행화면)</vt:lpstr>
      <vt:lpstr>문제 2</vt:lpstr>
      <vt:lpstr>문제 3(코드)</vt:lpstr>
      <vt:lpstr>문제 3(실행화면)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44</cp:revision>
  <dcterms:created xsi:type="dcterms:W3CDTF">2020-09-12T20:20:26Z</dcterms:created>
  <dcterms:modified xsi:type="dcterms:W3CDTF">2021-03-29T19:34:13Z</dcterms:modified>
</cp:coreProperties>
</file>