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8" r:id="rId4"/>
  </p:sldIdLst>
  <p:sldSz cx="12192000" cy="6858000"/>
  <p:notesSz cx="6858000" cy="9144000"/>
  <p:embeddedFontLst>
    <p:embeddedFont>
      <p:font typeface="맑은 고딕" panose="020B0503020000020004" pitchFamily="50" charset="-127"/>
      <p:regular r:id="rId5"/>
      <p:bold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1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E9B4-19A9-4EC2-8AD4-EBD2E32D83B9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8473" y="1126845"/>
            <a:ext cx="9781309" cy="23876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</a:rPr>
              <a:t>웹서버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스몰과제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11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6520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빅데이터</a:t>
            </a:r>
            <a:r>
              <a:rPr lang="ko-KR" altLang="en-US" dirty="0" smtClean="0">
                <a:latin typeface="+mj-ea"/>
                <a:ea typeface="+mj-ea"/>
              </a:rPr>
              <a:t> 전공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20185135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서주현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96" y="2674959"/>
            <a:ext cx="9349090" cy="195004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레코드 조회 화면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47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감사합니다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800</TotalTime>
  <Words>11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맑은 고딕</vt:lpstr>
      <vt:lpstr>Office 테마</vt:lpstr>
      <vt:lpstr>웹서버 스몰과제 11</vt:lpstr>
      <vt:lpstr>레코드 조회 화면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실습과제 2</dc:title>
  <dc:creator>서 주현</dc:creator>
  <cp:lastModifiedBy>서 주현</cp:lastModifiedBy>
  <cp:revision>54</cp:revision>
  <dcterms:created xsi:type="dcterms:W3CDTF">2020-09-12T20:20:26Z</dcterms:created>
  <dcterms:modified xsi:type="dcterms:W3CDTF">2021-05-24T12:58:01Z</dcterms:modified>
</cp:coreProperties>
</file>