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7" r:id="rId4"/>
    <p:sldId id="26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대면실습과제 </a:t>
            </a:r>
            <a:r>
              <a:rPr lang="en-US" altLang="ko-KR" dirty="0" smtClean="0">
                <a:latin typeface="+mj-ea"/>
              </a:rPr>
              <a:t>02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1669" y="1277570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02527" y="2219008"/>
            <a:ext cx="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63" y="1277570"/>
            <a:ext cx="5783963" cy="438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1" y="1277570"/>
            <a:ext cx="4809085" cy="55698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5413" y="2101645"/>
            <a:ext cx="68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(1)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70283" y="2061453"/>
            <a:ext cx="68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(2)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1" y="1313766"/>
            <a:ext cx="6523879" cy="41726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48" y="663677"/>
            <a:ext cx="3376018" cy="51471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3922" y="5309419"/>
            <a:ext cx="374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가로화면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1387" y="5309419"/>
            <a:ext cx="374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/>
              <a:t>세</a:t>
            </a:r>
            <a:r>
              <a:rPr lang="ko-KR" altLang="en-US" sz="2400" dirty="0" smtClean="0"/>
              <a:t>로화면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043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658</TotalTime>
  <Words>36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웹서버 대면실습과제 02</vt:lpstr>
      <vt:lpstr>문제 1(코드)</vt:lpstr>
      <vt:lpstr>문제 1(실행화면)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44</cp:revision>
  <dcterms:created xsi:type="dcterms:W3CDTF">2020-09-12T20:20:26Z</dcterms:created>
  <dcterms:modified xsi:type="dcterms:W3CDTF">2021-03-25T03:25:29Z</dcterms:modified>
</cp:coreProperties>
</file>