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02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16633"/>
              </p:ext>
            </p:extLst>
          </p:nvPr>
        </p:nvGraphicFramePr>
        <p:xfrm>
          <a:off x="148939" y="149732"/>
          <a:ext cx="11690429" cy="660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384"/>
                <a:gridCol w="5823291"/>
                <a:gridCol w="1460391"/>
                <a:gridCol w="732644"/>
                <a:gridCol w="2415719"/>
              </a:tblGrid>
              <a:tr h="343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페이지주제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한림대학교 홈페이지 메인 화면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Hallym_main.asp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550"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화면 구성</a:t>
                      </a:r>
                      <a:endParaRPr lang="ko-KR" alt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563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   </a:t>
                      </a:r>
                      <a:r>
                        <a:rPr lang="ko-KR" altLang="en-US" sz="1400" baseline="0" dirty="0" smtClean="0"/>
                        <a:t>중요소식 사진 슬라이드 형식으로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초마다 변경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중요소식</a:t>
                      </a:r>
                      <a:r>
                        <a:rPr lang="en-US" altLang="ko-KR" sz="1400" baseline="0" dirty="0" smtClean="0"/>
                        <a:t>,News, Story </a:t>
                      </a:r>
                      <a:r>
                        <a:rPr lang="ko-KR" altLang="en-US" sz="1400" baseline="0" dirty="0" smtClean="0"/>
                        <a:t>각각 링크연결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공지사항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    -&gt; </a:t>
                      </a:r>
                      <a:r>
                        <a:rPr lang="ko-KR" altLang="en-US" sz="1400" baseline="0" dirty="0" smtClean="0"/>
                        <a:t>구분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해당 공지 관련 </a:t>
                      </a:r>
                      <a:r>
                        <a:rPr lang="ko-KR" altLang="en-US" sz="1400" baseline="0" dirty="0" err="1" smtClean="0"/>
                        <a:t>공지보이게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    -&gt; +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공지 페이지로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캘린더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    -&gt; +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캘린더 페이지로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바로가기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    -&gt; </a:t>
                      </a:r>
                      <a:r>
                        <a:rPr lang="ko-KR" altLang="en-US" sz="1400" baseline="0" dirty="0" smtClean="0"/>
                        <a:t>구분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해당 관련 </a:t>
                      </a:r>
                      <a:r>
                        <a:rPr lang="ko-KR" altLang="en-US" sz="1400" baseline="0" dirty="0" err="1" smtClean="0"/>
                        <a:t>사이트목록보이게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    -&gt; </a:t>
                      </a:r>
                      <a:r>
                        <a:rPr lang="ko-KR" altLang="en-US" sz="1400" baseline="0" dirty="0" smtClean="0"/>
                        <a:t>사이트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해당 페이지로 연결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연결부분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해당 페이지로 연결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대학소개 전공 입학 대학생활 학사지원 </a:t>
                      </a:r>
                      <a:r>
                        <a:rPr lang="en-US" altLang="ko-KR" sz="1400" baseline="0" dirty="0" smtClean="0"/>
                        <a:t>Vision </a:t>
                      </a:r>
                      <a:r>
                        <a:rPr lang="ko-KR" altLang="en-US" sz="1400" baseline="0" dirty="0" smtClean="0"/>
                        <a:t>연구산학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-&gt; </a:t>
                      </a:r>
                      <a:r>
                        <a:rPr lang="ko-KR" altLang="en-US" sz="1400" baseline="0" dirty="0" smtClean="0"/>
                        <a:t>마우스 올리면 세부 사항 뜨도록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       -&gt;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해당 페이지 연결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언어변환</a:t>
                      </a:r>
                      <a:r>
                        <a:rPr lang="en-US" altLang="ko-KR" sz="1400" baseline="0" dirty="0" smtClean="0"/>
                        <a:t>  -&gt; </a:t>
                      </a:r>
                      <a:r>
                        <a:rPr lang="ko-KR" altLang="en-US" sz="1400" baseline="0" dirty="0" smtClean="0"/>
                        <a:t>해당 언어로 바꿈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33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err="1" smtClean="0"/>
                        <a:t>플로우</a:t>
                      </a:r>
                      <a:r>
                        <a:rPr lang="ko-KR" altLang="en-US" sz="1400" dirty="0" smtClean="0"/>
                        <a:t> 차트와 </a:t>
                      </a:r>
                      <a:r>
                        <a:rPr lang="ko-KR" altLang="en-US" sz="1400" dirty="0" err="1" smtClean="0"/>
                        <a:t>로직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텍스트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 </a:t>
                      </a:r>
                      <a:r>
                        <a:rPr lang="ko-KR" altLang="en-US" sz="1400" dirty="0" smtClean="0"/>
                        <a:t>그래픽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비디오</a:t>
                      </a:r>
                      <a:endParaRPr lang="ko-KR" altLang="en-US" sz="1400" dirty="0"/>
                    </a:p>
                  </a:txBody>
                  <a:tcPr/>
                </a:tc>
              </a:tr>
              <a:tr h="1001155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공지사항은 항목별로 최신 </a:t>
                      </a: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개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캘린더는</a:t>
                      </a:r>
                      <a:r>
                        <a:rPr lang="ko-KR" altLang="en-US" sz="1400" baseline="0" dirty="0" smtClean="0"/>
                        <a:t> 현재날짜와 관련된 소식을 전부 보여준다</a:t>
                      </a:r>
                      <a:r>
                        <a:rPr lang="en-US" altLang="ko-KR" sz="1400" baseline="0" dirty="0" smtClean="0"/>
                        <a:t>.(</a:t>
                      </a:r>
                      <a:r>
                        <a:rPr lang="ko-KR" altLang="en-US" sz="1400" baseline="0" dirty="0" smtClean="0"/>
                        <a:t>스크롤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en-US" altLang="ko-KR" sz="1400" baseline="0" dirty="0" err="1" smtClean="0"/>
                        <a:t>Hallym</a:t>
                      </a:r>
                      <a:r>
                        <a:rPr lang="en-US" altLang="ko-KR" sz="1400" baseline="0" dirty="0" smtClean="0"/>
                        <a:t> news &amp; story</a:t>
                      </a:r>
                      <a:r>
                        <a:rPr lang="ko-KR" altLang="en-US" sz="1400" baseline="0" dirty="0" smtClean="0"/>
                        <a:t>는 최신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개를 사진과 제목 </a:t>
                      </a:r>
                      <a:r>
                        <a:rPr lang="ko-KR" altLang="en-US" sz="1400" baseline="0" dirty="0" err="1" smtClean="0"/>
                        <a:t>내용일부를</a:t>
                      </a:r>
                      <a:r>
                        <a:rPr lang="ko-KR" altLang="en-US" sz="1400" baseline="0" dirty="0" smtClean="0"/>
                        <a:t> 보여준다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한림대학교 홈페이지에 </a:t>
                      </a:r>
                      <a:r>
                        <a:rPr lang="ko-KR" altLang="en-US" sz="1400" dirty="0" err="1" smtClean="0"/>
                        <a:t>오신것을</a:t>
                      </a:r>
                      <a:r>
                        <a:rPr lang="ko-KR" altLang="en-US" sz="1400" dirty="0" smtClean="0"/>
                        <a:t> 환영합니다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한림대학교주소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로고 디자인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중요소식</a:t>
                      </a:r>
                      <a:r>
                        <a:rPr lang="en-US" altLang="ko-KR" sz="1200" baseline="0" dirty="0" err="1" smtClean="0"/>
                        <a:t>News&amp;story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이미지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err="1" smtClean="0"/>
                        <a:t>유튜브링크</a:t>
                      </a:r>
                      <a:r>
                        <a:rPr lang="ko-KR" altLang="en-US" sz="1200" baseline="0" dirty="0" smtClean="0"/>
                        <a:t> 연결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사이트목록</a:t>
                      </a:r>
                      <a:r>
                        <a:rPr lang="en-US" altLang="ko-KR" sz="1200" baseline="0" dirty="0" smtClean="0"/>
                        <a:t>,SNS</a:t>
                      </a:r>
                      <a:r>
                        <a:rPr lang="ko-KR" altLang="en-US" sz="1200" baseline="0" dirty="0" smtClean="0"/>
                        <a:t>연결 디자인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Header footer </a:t>
                      </a:r>
                      <a:r>
                        <a:rPr lang="ko-KR" altLang="en-US" sz="1200" dirty="0" smtClean="0"/>
                        <a:t>이미지제작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flipV="1">
            <a:off x="1219197" y="479849"/>
            <a:ext cx="6001871" cy="4683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219200" y="502263"/>
            <a:ext cx="6001871" cy="102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언어변환                                          </a:t>
            </a:r>
            <a:r>
              <a:rPr lang="ko-KR" altLang="en-US" sz="1050" dirty="0" err="1" smtClean="0"/>
              <a:t>바로가기</a:t>
            </a:r>
            <a:r>
              <a:rPr lang="ko-KR" altLang="en-US" sz="1050" dirty="0" smtClean="0"/>
              <a:t> 열기                            </a:t>
            </a:r>
            <a:r>
              <a:rPr lang="en-US" altLang="ko-KR" sz="1050" dirty="0" smtClean="0"/>
              <a:t>SNS </a:t>
            </a:r>
            <a:r>
              <a:rPr lang="ko-KR" altLang="en-US" sz="1050" dirty="0" smtClean="0"/>
              <a:t>연결    찾기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1219199" y="627530"/>
            <a:ext cx="60018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/>
              <a:t>로고                            대학소개 전공 입학 대학생활 학사지원 </a:t>
            </a:r>
            <a:r>
              <a:rPr lang="en-US" altLang="ko-KR" sz="1200" dirty="0" smtClean="0"/>
              <a:t>Vision </a:t>
            </a:r>
            <a:r>
              <a:rPr lang="ko-KR" altLang="en-US" sz="1200" dirty="0" smtClean="0"/>
              <a:t>연구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산학  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219199" y="856130"/>
            <a:ext cx="6001871" cy="69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최신 중요소식 사진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219199" y="1537447"/>
            <a:ext cx="6001871" cy="739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-- </a:t>
            </a:r>
            <a:r>
              <a:rPr lang="en-US" altLang="ko-KR" sz="1400" dirty="0" err="1" smtClean="0"/>
              <a:t>Hallym</a:t>
            </a:r>
            <a:r>
              <a:rPr lang="en-US" altLang="ko-KR" sz="1400" dirty="0" smtClean="0"/>
              <a:t> News –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878967" y="1699978"/>
            <a:ext cx="1095736" cy="49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사진</a:t>
            </a:r>
            <a:endParaRPr lang="en-US" altLang="ko-KR" sz="1400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16731" y="1699978"/>
            <a:ext cx="1095736" cy="49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54495" y="1699978"/>
            <a:ext cx="1095736" cy="49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883450" y="2031672"/>
            <a:ext cx="1066123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제목 내용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730178" y="2031672"/>
            <a:ext cx="1066123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 내용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576907" y="2031672"/>
            <a:ext cx="1066123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 내용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219199" y="2277037"/>
            <a:ext cx="6001871" cy="7567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-- </a:t>
            </a:r>
            <a:r>
              <a:rPr lang="en-US" altLang="ko-KR" sz="1400" dirty="0" err="1" smtClean="0"/>
              <a:t>Hallym</a:t>
            </a:r>
            <a:r>
              <a:rPr lang="en-US" altLang="ko-KR" sz="1400" dirty="0" smtClean="0"/>
              <a:t> Story –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8967" y="2426637"/>
            <a:ext cx="1095736" cy="49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사진</a:t>
            </a:r>
            <a:endParaRPr lang="en-US" altLang="ko-KR" sz="1400" dirty="0" smtClean="0"/>
          </a:p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716731" y="2426637"/>
            <a:ext cx="1095736" cy="49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54495" y="2426637"/>
            <a:ext cx="1095736" cy="49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83450" y="2758331"/>
            <a:ext cx="1066123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제목 내용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730178" y="2758331"/>
            <a:ext cx="1066123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 내용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576907" y="2758331"/>
            <a:ext cx="1066123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 내용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06682"/>
              </p:ext>
            </p:extLst>
          </p:nvPr>
        </p:nvGraphicFramePr>
        <p:xfrm>
          <a:off x="1220689" y="2974490"/>
          <a:ext cx="600023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115"/>
                <a:gridCol w="3000115"/>
              </a:tblGrid>
              <a:tr h="9407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공지사항                                       </a:t>
                      </a:r>
                      <a:r>
                        <a:rPr lang="en-US" altLang="ko-KR" sz="1000" dirty="0" smtClean="0"/>
                        <a:t>+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전체     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학사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장학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취업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캘린더                       현재날짜 </a:t>
                      </a:r>
                      <a:r>
                        <a:rPr lang="en-US" altLang="ko-KR" sz="1050" dirty="0" smtClean="0"/>
                        <a:t>+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57082" y="3168646"/>
            <a:ext cx="2166793" cy="78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국제교육부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신입생온라인영어</a:t>
            </a:r>
            <a:r>
              <a:rPr lang="en-US" altLang="ko-KR" sz="800" dirty="0" smtClean="0"/>
              <a:t>….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학생생활관</a:t>
            </a:r>
            <a:r>
              <a:rPr lang="en-US" altLang="ko-KR" sz="800" dirty="0" smtClean="0"/>
              <a:t>] [</a:t>
            </a:r>
            <a:r>
              <a:rPr lang="ko-KR" altLang="en-US" sz="800" dirty="0" smtClean="0"/>
              <a:t>기숙사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추가입사</a:t>
            </a:r>
            <a:r>
              <a:rPr lang="en-US" altLang="ko-KR" sz="800" dirty="0" smtClean="0"/>
              <a:t>....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학생지원팀</a:t>
            </a:r>
            <a:r>
              <a:rPr lang="en-US" altLang="ko-KR" sz="800" dirty="0" smtClean="0"/>
              <a:t>] 2021</a:t>
            </a:r>
            <a:r>
              <a:rPr lang="ko-KR" altLang="en-US" sz="800" dirty="0" smtClean="0"/>
              <a:t>학년도 </a:t>
            </a:r>
            <a:r>
              <a:rPr lang="ko-KR" altLang="en-US" sz="800" dirty="0" err="1" smtClean="0"/>
              <a:t>멘토링</a:t>
            </a:r>
            <a:r>
              <a:rPr lang="en-US" altLang="ko-KR" sz="800" dirty="0" smtClean="0"/>
              <a:t>...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교무팀</a:t>
            </a:r>
            <a:r>
              <a:rPr lang="en-US" altLang="ko-KR" sz="800" dirty="0" smtClean="0"/>
              <a:t>] 2021</a:t>
            </a:r>
            <a:r>
              <a:rPr lang="ko-KR" altLang="en-US" sz="800" dirty="0" smtClean="0"/>
              <a:t>학년도 폐강강좌</a:t>
            </a:r>
            <a:r>
              <a:rPr lang="en-US" altLang="ko-KR" sz="800" dirty="0" smtClean="0"/>
              <a:t>….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학생지원팀</a:t>
            </a:r>
            <a:r>
              <a:rPr lang="en-US" altLang="ko-KR" sz="800" dirty="0" smtClean="0"/>
              <a:t>] [</a:t>
            </a:r>
            <a:r>
              <a:rPr lang="ko-KR" altLang="en-US" sz="800" dirty="0" smtClean="0"/>
              <a:t>교외장학금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신한</a:t>
            </a:r>
            <a:r>
              <a:rPr lang="en-US" altLang="ko-KR" sz="800" dirty="0" smtClean="0"/>
              <a:t>….</a:t>
            </a:r>
          </a:p>
          <a:p>
            <a:r>
              <a:rPr lang="en-US" altLang="ko-KR" sz="800" dirty="0" smtClean="0"/>
              <a:t>[LINC+</a:t>
            </a:r>
            <a:r>
              <a:rPr lang="ko-KR" altLang="en-US" sz="800" dirty="0" smtClean="0"/>
              <a:t>사업단</a:t>
            </a:r>
            <a:r>
              <a:rPr lang="en-US" altLang="ko-KR" sz="800" dirty="0" smtClean="0"/>
              <a:t>] 2021</a:t>
            </a:r>
            <a:r>
              <a:rPr lang="ko-KR" altLang="en-US" sz="800" dirty="0" smtClean="0"/>
              <a:t>학년도 </a:t>
            </a:r>
            <a:r>
              <a:rPr lang="ko-KR" altLang="en-US" sz="800" dirty="0" err="1" smtClean="0"/>
              <a:t>캡스톤</a:t>
            </a:r>
            <a:r>
              <a:rPr lang="en-US" altLang="ko-KR" sz="800" dirty="0" smtClean="0"/>
              <a:t>…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4549512" y="3170388"/>
            <a:ext cx="2166793" cy="78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국제교육부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신입생온라인영어</a:t>
            </a:r>
            <a:r>
              <a:rPr lang="en-US" altLang="ko-KR" sz="800" dirty="0" smtClean="0"/>
              <a:t>….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학생생활관</a:t>
            </a:r>
            <a:r>
              <a:rPr lang="en-US" altLang="ko-KR" sz="800" dirty="0" smtClean="0"/>
              <a:t>] [</a:t>
            </a:r>
            <a:r>
              <a:rPr lang="ko-KR" altLang="en-US" sz="800" dirty="0" smtClean="0"/>
              <a:t>기숙사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추가입사</a:t>
            </a:r>
            <a:r>
              <a:rPr lang="en-US" altLang="ko-KR" sz="800" dirty="0" smtClean="0"/>
              <a:t>....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학생지원팀</a:t>
            </a:r>
            <a:r>
              <a:rPr lang="en-US" altLang="ko-KR" sz="800" dirty="0" smtClean="0"/>
              <a:t>] 2021</a:t>
            </a:r>
            <a:r>
              <a:rPr lang="ko-KR" altLang="en-US" sz="800" dirty="0" smtClean="0"/>
              <a:t>학년도 </a:t>
            </a:r>
            <a:r>
              <a:rPr lang="ko-KR" altLang="en-US" sz="800" dirty="0" err="1" smtClean="0"/>
              <a:t>멘토링</a:t>
            </a:r>
            <a:r>
              <a:rPr lang="en-US" altLang="ko-KR" sz="800" dirty="0" smtClean="0"/>
              <a:t>...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교무팀</a:t>
            </a:r>
            <a:r>
              <a:rPr lang="en-US" altLang="ko-KR" sz="800" dirty="0" smtClean="0"/>
              <a:t>] 2021</a:t>
            </a:r>
            <a:r>
              <a:rPr lang="ko-KR" altLang="en-US" sz="800" dirty="0" smtClean="0"/>
              <a:t>학년도 폐강강좌</a:t>
            </a:r>
            <a:r>
              <a:rPr lang="en-US" altLang="ko-KR" sz="800" dirty="0" smtClean="0"/>
              <a:t>….</a:t>
            </a:r>
          </a:p>
          <a:p>
            <a:r>
              <a:rPr lang="en-US" altLang="ko-KR" sz="800" dirty="0" smtClean="0"/>
              <a:t>[</a:t>
            </a:r>
            <a:r>
              <a:rPr lang="ko-KR" altLang="en-US" sz="800" dirty="0" err="1" smtClean="0"/>
              <a:t>학생지원팀</a:t>
            </a:r>
            <a:r>
              <a:rPr lang="en-US" altLang="ko-KR" sz="800" dirty="0" smtClean="0"/>
              <a:t>] [</a:t>
            </a:r>
            <a:r>
              <a:rPr lang="ko-KR" altLang="en-US" sz="800" dirty="0" smtClean="0"/>
              <a:t>교외장학금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신한</a:t>
            </a:r>
            <a:r>
              <a:rPr lang="en-US" altLang="ko-KR" sz="800" dirty="0" smtClean="0"/>
              <a:t>….</a:t>
            </a:r>
          </a:p>
          <a:p>
            <a:r>
              <a:rPr lang="en-US" altLang="ko-KR" sz="800" dirty="0" smtClean="0"/>
              <a:t>[LINC+</a:t>
            </a:r>
            <a:r>
              <a:rPr lang="ko-KR" altLang="en-US" sz="800" dirty="0" smtClean="0"/>
              <a:t>사업단</a:t>
            </a:r>
            <a:r>
              <a:rPr lang="en-US" altLang="ko-KR" sz="800" dirty="0" smtClean="0"/>
              <a:t>] 2021</a:t>
            </a:r>
            <a:r>
              <a:rPr lang="ko-KR" altLang="en-US" sz="800" dirty="0" smtClean="0"/>
              <a:t>학년도 </a:t>
            </a:r>
            <a:r>
              <a:rPr lang="ko-KR" altLang="en-US" sz="800" dirty="0" err="1" smtClean="0"/>
              <a:t>캡스톤</a:t>
            </a:r>
            <a:r>
              <a:rPr lang="en-US" altLang="ko-KR" sz="800" dirty="0" smtClean="0"/>
              <a:t>…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1219198" y="3962759"/>
            <a:ext cx="6001873" cy="66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53770" y="4053940"/>
            <a:ext cx="735427" cy="46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유튜브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446928" y="4046270"/>
            <a:ext cx="3203303" cy="51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 재학생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교수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수험생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동문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방문객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3585882" y="4213771"/>
            <a:ext cx="2907157" cy="30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목록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219197" y="4630270"/>
            <a:ext cx="6001871" cy="259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대학알리미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이메일주소무단수집거부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연락처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사이트맵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교육할인스토어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입찰공고                       </a:t>
            </a:r>
            <a:r>
              <a:rPr lang="ko-KR" altLang="en-US" sz="800" dirty="0" err="1" smtClean="0"/>
              <a:t>ㅇ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6335380" y="4637282"/>
            <a:ext cx="862193" cy="25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주요사이트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1219197" y="4888294"/>
            <a:ext cx="6001722" cy="288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(24252)</a:t>
            </a:r>
            <a:r>
              <a:rPr lang="ko-KR" altLang="en-US" sz="900" dirty="0" smtClean="0"/>
              <a:t>강원도 춘천시 </a:t>
            </a:r>
            <a:r>
              <a:rPr lang="ko-KR" altLang="en-US" sz="900" dirty="0" err="1" smtClean="0"/>
              <a:t>한림대학길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 | </a:t>
            </a:r>
            <a:r>
              <a:rPr lang="ko-KR" altLang="en-US" sz="900" dirty="0" smtClean="0"/>
              <a:t>대표 </a:t>
            </a:r>
            <a:r>
              <a:rPr lang="en-US" altLang="ko-KR" sz="900" dirty="0" smtClean="0"/>
              <a:t>033-248-1000 | </a:t>
            </a:r>
            <a:r>
              <a:rPr lang="ko-KR" altLang="en-US" sz="900" dirty="0" smtClean="0"/>
              <a:t>입학안내 </a:t>
            </a:r>
            <a:r>
              <a:rPr lang="en-US" altLang="ko-KR" sz="900" dirty="0" smtClean="0"/>
              <a:t>033-248-1302~4 | </a:t>
            </a:r>
            <a:r>
              <a:rPr lang="ko-KR" altLang="en-US" sz="900" dirty="0" smtClean="0"/>
              <a:t>팩스 </a:t>
            </a:r>
            <a:r>
              <a:rPr lang="en-US" altLang="ko-KR" sz="900" dirty="0" smtClean="0"/>
              <a:t>033-248-3333    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798</TotalTime>
  <Words>367</Words>
  <Application>Microsoft Office PowerPoint</Application>
  <PresentationFormat>와이드스크린</PresentationFormat>
  <Paragraphs>85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웹서버 스몰과제 02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52</cp:revision>
  <dcterms:created xsi:type="dcterms:W3CDTF">2020-09-12T20:20:26Z</dcterms:created>
  <dcterms:modified xsi:type="dcterms:W3CDTF">2021-03-14T18:08:11Z</dcterms:modified>
</cp:coreProperties>
</file>