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7" r:id="rId4"/>
    <p:sldId id="268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대면실습과제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1669" y="1277570"/>
            <a:ext cx="7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02527" y="2219008"/>
            <a:ext cx="7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5413" y="2101645"/>
            <a:ext cx="683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(1)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70283" y="2061453"/>
            <a:ext cx="683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(2)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" y="1277570"/>
            <a:ext cx="4657165" cy="21174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8" y="3453433"/>
            <a:ext cx="5470839" cy="32837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047" y="1277570"/>
            <a:ext cx="4605283" cy="20226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047" y="3670216"/>
            <a:ext cx="5785140" cy="24123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4529" y="1788459"/>
            <a:ext cx="17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Login.jsp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84176" y="4137212"/>
            <a:ext cx="17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Login_pro.jsp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37058" y="1732313"/>
            <a:ext cx="17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my.jsp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37058" y="4137212"/>
            <a:ext cx="17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Logout.jsp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96" y="1393461"/>
            <a:ext cx="3017707" cy="10404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550" y="1393461"/>
            <a:ext cx="3249698" cy="10218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06" y="1393461"/>
            <a:ext cx="2961636" cy="9831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626" y="3034552"/>
            <a:ext cx="2141322" cy="17478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96" y="3866122"/>
            <a:ext cx="2542233" cy="16825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403" y="4118022"/>
            <a:ext cx="2806639" cy="10969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1043" y="2483945"/>
            <a:ext cx="17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04765" y="2433917"/>
            <a:ext cx="231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89259" y="2464087"/>
            <a:ext cx="229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관리자페이지 화면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79541" y="4782416"/>
            <a:ext cx="210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메시지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9696" y="5513295"/>
            <a:ext cx="236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로그인실패시</a:t>
            </a:r>
            <a:r>
              <a:rPr lang="ko-KR" altLang="en-US" dirty="0" smtClean="0"/>
              <a:t> 메시지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51412" y="5548645"/>
            <a:ext cx="325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실패 시 </a:t>
            </a:r>
            <a:r>
              <a:rPr lang="ko-KR" altLang="en-US" dirty="0" err="1" smtClean="0"/>
              <a:t>로그인창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6" idx="3"/>
            <a:endCxn id="8" idx="1"/>
          </p:cNvCxnSpPr>
          <p:nvPr/>
        </p:nvCxnSpPr>
        <p:spPr>
          <a:xfrm flipV="1">
            <a:off x="3527403" y="1904408"/>
            <a:ext cx="780147" cy="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9" idx="1"/>
          </p:cNvCxnSpPr>
          <p:nvPr/>
        </p:nvCxnSpPr>
        <p:spPr>
          <a:xfrm flipV="1">
            <a:off x="7557248" y="1885061"/>
            <a:ext cx="559058" cy="1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0" idx="1"/>
          </p:cNvCxnSpPr>
          <p:nvPr/>
        </p:nvCxnSpPr>
        <p:spPr>
          <a:xfrm>
            <a:off x="6947647" y="2326341"/>
            <a:ext cx="1893979" cy="158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0771094" y="2339788"/>
            <a:ext cx="22412" cy="75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1" idx="0"/>
          </p:cNvCxnSpPr>
          <p:nvPr/>
        </p:nvCxnSpPr>
        <p:spPr>
          <a:xfrm>
            <a:off x="1779494" y="2971800"/>
            <a:ext cx="1319" cy="89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3"/>
            <a:endCxn id="12" idx="1"/>
          </p:cNvCxnSpPr>
          <p:nvPr/>
        </p:nvCxnSpPr>
        <p:spPr>
          <a:xfrm flipV="1">
            <a:off x="3051929" y="4666509"/>
            <a:ext cx="475474" cy="4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667</TotalTime>
  <Words>49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웹서버 대면실습과제</vt:lpstr>
      <vt:lpstr>문제 1(코드)</vt:lpstr>
      <vt:lpstr>문제 1(실행화면)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46</cp:revision>
  <dcterms:created xsi:type="dcterms:W3CDTF">2020-09-12T20:20:26Z</dcterms:created>
  <dcterms:modified xsi:type="dcterms:W3CDTF">2021-05-11T03:09:53Z</dcterms:modified>
</cp:coreProperties>
</file>