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9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9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3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3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0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B08B-2049-4BCB-8D8B-3E515EBE2ED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C96A-4AB7-47F4-9753-1DCCECD3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13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8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 – </a:t>
            </a:r>
            <a:r>
              <a:rPr lang="ko-KR" altLang="en-US" dirty="0" smtClean="0">
                <a:latin typeface="+mj-ea"/>
              </a:rPr>
              <a:t>실습 </a:t>
            </a:r>
            <a:r>
              <a:rPr lang="en-US" altLang="ko-KR" dirty="0" smtClean="0">
                <a:latin typeface="+mj-ea"/>
              </a:rPr>
              <a:t>1</a:t>
            </a:r>
            <a:r>
              <a:rPr lang="en-US" altLang="ko-KR" dirty="0" smtClean="0">
                <a:latin typeface="+mj-ea"/>
              </a:rPr>
              <a:t>,2,3</a:t>
            </a:r>
            <a:r>
              <a:rPr lang="ko-KR" altLang="en-US" dirty="0" smtClean="0">
                <a:latin typeface="+mj-ea"/>
              </a:rPr>
              <a:t>코드 사용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4" y="2277141"/>
            <a:ext cx="5814287" cy="32764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906" y="2277141"/>
            <a:ext cx="5080408" cy="22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 – </a:t>
            </a:r>
            <a:r>
              <a:rPr lang="ko-KR" altLang="en-US" dirty="0" smtClean="0">
                <a:latin typeface="+mj-ea"/>
              </a:rPr>
              <a:t>실습 </a:t>
            </a:r>
            <a:r>
              <a:rPr lang="en-US" altLang="ko-KR" dirty="0" smtClean="0">
                <a:latin typeface="+mj-ea"/>
              </a:rPr>
              <a:t>1</a:t>
            </a:r>
            <a:r>
              <a:rPr lang="en-US" altLang="ko-KR" dirty="0" smtClean="0">
                <a:latin typeface="+mj-ea"/>
              </a:rPr>
              <a:t>,2,3</a:t>
            </a:r>
            <a:r>
              <a:rPr lang="ko-KR" altLang="en-US" dirty="0" smtClean="0">
                <a:latin typeface="+mj-ea"/>
              </a:rPr>
              <a:t>코드 사용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90" y="1317811"/>
            <a:ext cx="8423146" cy="53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191" y="296116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성공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191" y="527528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실패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07" y="2356049"/>
            <a:ext cx="3419952" cy="20862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70" y="1949702"/>
            <a:ext cx="4058216" cy="9621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559" y="4050568"/>
            <a:ext cx="421063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2(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 – </a:t>
            </a:r>
            <a:r>
              <a:rPr lang="ko-KR" altLang="en-US" dirty="0" smtClean="0">
                <a:latin typeface="+mj-ea"/>
              </a:rPr>
              <a:t>실습 </a:t>
            </a:r>
            <a:r>
              <a:rPr lang="en-US" altLang="ko-KR" dirty="0" smtClean="0">
                <a:latin typeface="+mj-ea"/>
              </a:rPr>
              <a:t>1,2,4 </a:t>
            </a:r>
            <a:r>
              <a:rPr lang="ko-KR" altLang="en-US" dirty="0" smtClean="0">
                <a:latin typeface="+mj-ea"/>
              </a:rPr>
              <a:t>코드 사용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8" y="2208881"/>
            <a:ext cx="5866065" cy="32328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53" y="2183012"/>
            <a:ext cx="5080408" cy="22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2(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 – </a:t>
            </a:r>
            <a:r>
              <a:rPr lang="ko-KR" altLang="en-US" dirty="0" smtClean="0">
                <a:latin typeface="+mj-ea"/>
              </a:rPr>
              <a:t>실습 </a:t>
            </a:r>
            <a:r>
              <a:rPr lang="en-US" altLang="ko-KR" dirty="0" smtClean="0">
                <a:latin typeface="+mj-ea"/>
              </a:rPr>
              <a:t>1,2,4 </a:t>
            </a:r>
            <a:r>
              <a:rPr lang="ko-KR" altLang="en-US" dirty="0" smtClean="0">
                <a:latin typeface="+mj-ea"/>
              </a:rPr>
              <a:t>코드 사용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58" y="1183228"/>
            <a:ext cx="588727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191" y="296116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성공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191" y="527528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실패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67" y="2360376"/>
            <a:ext cx="3324689" cy="20386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76" y="1993661"/>
            <a:ext cx="4267775" cy="967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576" y="4017798"/>
            <a:ext cx="4355233" cy="10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 – </a:t>
            </a:r>
            <a:r>
              <a:rPr lang="ko-KR" altLang="en-US" dirty="0" smtClean="0">
                <a:latin typeface="+mj-ea"/>
              </a:rPr>
              <a:t>실습 </a:t>
            </a:r>
            <a:r>
              <a:rPr lang="en-US" altLang="ko-KR" dirty="0" smtClean="0">
                <a:latin typeface="+mj-ea"/>
              </a:rPr>
              <a:t>5 </a:t>
            </a:r>
            <a:r>
              <a:rPr lang="ko-KR" altLang="en-US" dirty="0" smtClean="0">
                <a:latin typeface="+mj-ea"/>
              </a:rPr>
              <a:t>코드 사용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15" y="1371600"/>
            <a:ext cx="5335495" cy="49877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03" y="2927631"/>
            <a:ext cx="5128143" cy="34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8" y="2353139"/>
            <a:ext cx="5364774" cy="22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웹서버 스몰과제 13</vt:lpstr>
      <vt:lpstr>문제 1(코드) – 실습 1,2,3코드 사용</vt:lpstr>
      <vt:lpstr>문제 1(코드) – 실습 1,2,3코드 사용</vt:lpstr>
      <vt:lpstr>문제 1(실행화면)</vt:lpstr>
      <vt:lpstr>문제 2(코드) – 실습 1,2,4 코드 사용</vt:lpstr>
      <vt:lpstr>문제 2(코드) – 실습 1,2,4 코드 사용</vt:lpstr>
      <vt:lpstr>문제 2(실행화면)</vt:lpstr>
      <vt:lpstr>문제 3(코드) – 실습 5 코드 사용</vt:lpstr>
      <vt:lpstr>문제 3(실행화면)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스몰과제 13</dc:title>
  <dc:creator>서 주현</dc:creator>
  <cp:lastModifiedBy>서 주현</cp:lastModifiedBy>
  <cp:revision>1</cp:revision>
  <dcterms:created xsi:type="dcterms:W3CDTF">2021-05-30T21:22:39Z</dcterms:created>
  <dcterms:modified xsi:type="dcterms:W3CDTF">2021-05-30T21:22:58Z</dcterms:modified>
</cp:coreProperties>
</file>