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5" r:id="rId8"/>
    <p:sldId id="274" r:id="rId9"/>
    <p:sldId id="268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9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4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45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85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83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1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8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3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18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95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7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BE9B4-19A9-4EC2-8AD4-EBD2E32D83B9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2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88473" y="1126845"/>
            <a:ext cx="9781309" cy="2387600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</a:rPr>
              <a:t>웹서버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 err="1" smtClean="0">
                <a:latin typeface="+mj-ea"/>
              </a:rPr>
              <a:t>스몰과제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03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6520"/>
            <a:ext cx="9144000" cy="1655762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  <a:ea typeface="+mj-ea"/>
              </a:rPr>
              <a:t>빅데이터</a:t>
            </a:r>
            <a:r>
              <a:rPr lang="ko-KR" altLang="en-US" dirty="0" smtClean="0">
                <a:latin typeface="+mj-ea"/>
                <a:ea typeface="+mj-ea"/>
              </a:rPr>
              <a:t> 전공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20185135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서주현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015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635" y="315819"/>
            <a:ext cx="10515600" cy="62099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코드</a:t>
            </a:r>
            <a:r>
              <a:rPr lang="en-US" altLang="ko-KR" sz="3600" dirty="0" smtClean="0"/>
              <a:t>(1)</a:t>
            </a:r>
            <a:endParaRPr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710453"/>
            <a:ext cx="3611935" cy="61219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222" y="710453"/>
            <a:ext cx="3010002" cy="614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2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635" y="315819"/>
            <a:ext cx="10515600" cy="62099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코드</a:t>
            </a:r>
            <a:r>
              <a:rPr lang="en-US" altLang="ko-KR" sz="3600" dirty="0" smtClean="0"/>
              <a:t>(2)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540" y="1437715"/>
            <a:ext cx="61722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0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635" y="315819"/>
            <a:ext cx="10515600" cy="62099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코드</a:t>
            </a:r>
            <a:r>
              <a:rPr lang="en-US" altLang="ko-KR" sz="3600" dirty="0" smtClean="0"/>
              <a:t>(3)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976" y="385597"/>
            <a:ext cx="5305640" cy="63155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094" y="385597"/>
            <a:ext cx="4449553" cy="634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0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635" y="315819"/>
            <a:ext cx="10515600" cy="62099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코드</a:t>
            </a:r>
            <a:r>
              <a:rPr lang="en-US" altLang="ko-KR" sz="3600" dirty="0" smtClean="0"/>
              <a:t>(4)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529" y="603162"/>
            <a:ext cx="4236458" cy="62548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253" y="603162"/>
            <a:ext cx="4522027" cy="625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7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635" y="315819"/>
            <a:ext cx="10515600" cy="62099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실행결과</a:t>
            </a:r>
            <a:r>
              <a:rPr lang="en-US" altLang="ko-KR" sz="3600" dirty="0" smtClean="0"/>
              <a:t>(1)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46" y="1644183"/>
            <a:ext cx="5453017" cy="32012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733" y="1644183"/>
            <a:ext cx="5535986" cy="32929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9941" y="5183464"/>
            <a:ext cx="462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처음 실행화면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재학생 클릭 시 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25097" y="5183464"/>
            <a:ext cx="361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교수 클릭 시 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491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635" y="315819"/>
            <a:ext cx="10515600" cy="62099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실행결과</a:t>
            </a:r>
            <a:r>
              <a:rPr lang="en-US" altLang="ko-KR" sz="3600" dirty="0" smtClean="0"/>
              <a:t>(2) – </a:t>
            </a:r>
            <a:r>
              <a:rPr lang="ko-KR" altLang="en-US" sz="3600" dirty="0" smtClean="0"/>
              <a:t>재학생화면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35380" t="17029" r="23153" b="22898"/>
          <a:stretch/>
        </p:blipFill>
        <p:spPr>
          <a:xfrm>
            <a:off x="513521" y="1441174"/>
            <a:ext cx="5055705" cy="27465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716" y="1441174"/>
            <a:ext cx="5715000" cy="3219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09597" y="4660624"/>
            <a:ext cx="361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smtClean="0"/>
              <a:t>gif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69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635" y="315819"/>
            <a:ext cx="10515600" cy="62099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실행결과</a:t>
            </a:r>
            <a:r>
              <a:rPr lang="en-US" altLang="ko-KR" sz="3600" dirty="0" smtClean="0"/>
              <a:t>(3) – </a:t>
            </a:r>
            <a:r>
              <a:rPr lang="ko-KR" altLang="en-US" sz="3600" dirty="0" smtClean="0"/>
              <a:t>교수화면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3424" t="72" r="28995" b="43261"/>
          <a:stretch/>
        </p:blipFill>
        <p:spPr>
          <a:xfrm>
            <a:off x="526773" y="1414669"/>
            <a:ext cx="4962791" cy="28061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317" y="1414669"/>
            <a:ext cx="5715000" cy="3219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17862" y="4712828"/>
            <a:ext cx="361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(gif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2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감사합니다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47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833</TotalTime>
  <Words>63</Words>
  <Application>Microsoft Office PowerPoint</Application>
  <PresentationFormat>와이드스크린</PresentationFormat>
  <Paragraphs>16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웹서버 스몰과제 03</vt:lpstr>
      <vt:lpstr>코드(1)</vt:lpstr>
      <vt:lpstr>코드(2)</vt:lpstr>
      <vt:lpstr>코드(3)</vt:lpstr>
      <vt:lpstr>코드(4)</vt:lpstr>
      <vt:lpstr>실행결과(1)</vt:lpstr>
      <vt:lpstr>실행결과(2) – 재학생화면</vt:lpstr>
      <vt:lpstr>실행결과(3) – 교수화면</vt:lpstr>
      <vt:lpstr>감사합니다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 실습과제 2</dc:title>
  <dc:creator>서 주현</dc:creator>
  <cp:lastModifiedBy>서 주현</cp:lastModifiedBy>
  <cp:revision>56</cp:revision>
  <dcterms:created xsi:type="dcterms:W3CDTF">2020-09-12T20:20:26Z</dcterms:created>
  <dcterms:modified xsi:type="dcterms:W3CDTF">2021-03-22T21:35:39Z</dcterms:modified>
</cp:coreProperties>
</file>