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1" r:id="rId5"/>
    <p:sldId id="264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818"/>
    <a:srgbClr val="E3DBD3"/>
    <a:srgbClr val="FBF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2017-03-13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2017-03-13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2017-03-13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2017-03-13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2017-03-13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2017-03-13 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2017-03-13 Mon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2017-03-13 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2017-03-13 Mon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2017-03-13 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2017-03-13 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8FA6-45E3-4343-A417-ECC224592B4E}" type="datetimeFigureOut">
              <a:rPr lang="ko-KR" altLang="en-US" smtClean="0"/>
              <a:pPr/>
              <a:t>2017-03-13 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3212976"/>
            <a:ext cx="9144000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012160" y="3212976"/>
            <a:ext cx="1656184" cy="432048"/>
          </a:xfrm>
          <a:prstGeom prst="rect">
            <a:avLst/>
          </a:prstGeom>
          <a:solidFill>
            <a:srgbClr val="3118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4" name="갈매기형 수장 13"/>
          <p:cNvSpPr/>
          <p:nvPr/>
        </p:nvSpPr>
        <p:spPr>
          <a:xfrm>
            <a:off x="7884368" y="2996952"/>
            <a:ext cx="395536" cy="432048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8208912" y="2996952"/>
            <a:ext cx="395536" cy="432048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8532440" y="2996952"/>
            <a:ext cx="395536" cy="432048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241217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3386831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Speaker. 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갈매기형 수장 5"/>
          <p:cNvSpPr/>
          <p:nvPr/>
        </p:nvSpPr>
        <p:spPr>
          <a:xfrm flipV="1">
            <a:off x="3347864" y="2636911"/>
            <a:ext cx="288032" cy="314621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275856" y="2276872"/>
            <a:ext cx="266429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176352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YOUR MESSAGE</a:t>
            </a:r>
            <a:endParaRPr lang="ko-KR" altLang="en-US" dirty="0"/>
          </a:p>
        </p:txBody>
      </p:sp>
      <p:sp>
        <p:nvSpPr>
          <p:cNvPr id="13" name="갈매기형 수장 12"/>
          <p:cNvSpPr/>
          <p:nvPr/>
        </p:nvSpPr>
        <p:spPr>
          <a:xfrm flipV="1">
            <a:off x="3347864" y="3186387"/>
            <a:ext cx="288032" cy="314621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 flipV="1">
            <a:off x="3347864" y="3762451"/>
            <a:ext cx="288032" cy="314621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 flipV="1">
            <a:off x="3347864" y="4338515"/>
            <a:ext cx="288032" cy="314621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20" y="263691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TEXT YOUR MESSAGE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322400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TEXT YOUR MESSAGE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851920" y="3800073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TEXT YOUR MESSAGE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437613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TEXT YOUR MESSAGE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갈매기형 수장 5"/>
          <p:cNvSpPr/>
          <p:nvPr/>
        </p:nvSpPr>
        <p:spPr>
          <a:xfrm flipV="1">
            <a:off x="755576" y="2470610"/>
            <a:ext cx="1296144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1720" y="2467925"/>
            <a:ext cx="4763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TEXT YOUR MESSAGE</a:t>
            </a:r>
            <a:endParaRPr lang="ko-KR" altLang="en-US" sz="3600" dirty="0"/>
          </a:p>
        </p:txBody>
      </p:sp>
      <p:sp>
        <p:nvSpPr>
          <p:cNvPr id="21" name="직사각형 20"/>
          <p:cNvSpPr/>
          <p:nvPr/>
        </p:nvSpPr>
        <p:spPr>
          <a:xfrm>
            <a:off x="6444208" y="3501008"/>
            <a:ext cx="1656184" cy="432048"/>
          </a:xfrm>
          <a:prstGeom prst="rect">
            <a:avLst/>
          </a:prstGeom>
          <a:solidFill>
            <a:srgbClr val="3118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Chapter 1</a:t>
            </a:r>
            <a:endParaRPr lang="ko-KR" altLang="en-US" dirty="0"/>
          </a:p>
        </p:txBody>
      </p:sp>
      <p:pic>
        <p:nvPicPr>
          <p:cNvPr id="22" name="그래픽 21" descr="컴퓨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1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YOUR MESSAGE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컴퓨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444208" y="3501008"/>
            <a:ext cx="1656184" cy="432048"/>
          </a:xfrm>
          <a:prstGeom prst="rect">
            <a:avLst/>
          </a:prstGeom>
          <a:solidFill>
            <a:srgbClr val="3118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10" name="순서도: 논리합 9"/>
          <p:cNvSpPr/>
          <p:nvPr/>
        </p:nvSpPr>
        <p:spPr>
          <a:xfrm>
            <a:off x="1043608" y="2060848"/>
            <a:ext cx="1368152" cy="1294983"/>
          </a:xfrm>
          <a:prstGeom prst="flowChartOr">
            <a:avLst/>
          </a:prstGeom>
          <a:solidFill>
            <a:srgbClr val="31181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91880" y="2420888"/>
            <a:ext cx="20778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HY엽서M" panose="02030600000101010101" pitchFamily="18" charset="-127"/>
                <a:ea typeface="HY엽서M" panose="02030600000101010101" pitchFamily="18" charset="-127"/>
              </a:rPr>
              <a:t>Q &amp; A</a:t>
            </a:r>
            <a:endParaRPr lang="ko-KR" altLang="en-US" sz="5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56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4869160"/>
            <a:ext cx="9144000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092280" y="4869160"/>
            <a:ext cx="1656184" cy="432048"/>
          </a:xfrm>
          <a:prstGeom prst="rect">
            <a:avLst/>
          </a:prstGeom>
          <a:solidFill>
            <a:srgbClr val="3118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END</a:t>
            </a:r>
            <a:endParaRPr lang="ko-KR" altLang="en-US" dirty="0"/>
          </a:p>
        </p:txBody>
      </p:sp>
      <p:pic>
        <p:nvPicPr>
          <p:cNvPr id="5" name="그래픽 4" descr="컴퓨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32</Words>
  <Application>Microsoft Office PowerPoint</Application>
  <PresentationFormat>화면 슬라이드 쇼(4:3)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김지영</dc:creator>
  <cp:lastModifiedBy>하영서</cp:lastModifiedBy>
  <cp:revision>15</cp:revision>
  <dcterms:created xsi:type="dcterms:W3CDTF">2015-04-07T13:47:56Z</dcterms:created>
  <dcterms:modified xsi:type="dcterms:W3CDTF">2017-03-13T12:20:55Z</dcterms:modified>
</cp:coreProperties>
</file>