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1DD8-6AF2-47DE-B75F-5D651F385CE3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7C7E-9773-4E7E-8B6D-8C5604BD8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806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1DD8-6AF2-47DE-B75F-5D651F385CE3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7C7E-9773-4E7E-8B6D-8C5604BD8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500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1DD8-6AF2-47DE-B75F-5D651F385CE3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7C7E-9773-4E7E-8B6D-8C5604BD8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832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1DD8-6AF2-47DE-B75F-5D651F385CE3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7C7E-9773-4E7E-8B6D-8C5604BD8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282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1DD8-6AF2-47DE-B75F-5D651F385CE3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7C7E-9773-4E7E-8B6D-8C5604BD8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021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1DD8-6AF2-47DE-B75F-5D651F385CE3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7C7E-9773-4E7E-8B6D-8C5604BD8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917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1DD8-6AF2-47DE-B75F-5D651F385CE3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7C7E-9773-4E7E-8B6D-8C5604BD8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750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1DD8-6AF2-47DE-B75F-5D651F385CE3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7C7E-9773-4E7E-8B6D-8C5604BD8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089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1DD8-6AF2-47DE-B75F-5D651F385CE3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7C7E-9773-4E7E-8B6D-8C5604BD8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731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1DD8-6AF2-47DE-B75F-5D651F385CE3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7C7E-9773-4E7E-8B6D-8C5604BD8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395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1DD8-6AF2-47DE-B75F-5D651F385CE3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7C7E-9773-4E7E-8B6D-8C5604BD8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18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71DD8-6AF2-47DE-B75F-5D651F385CE3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F7C7E-9773-4E7E-8B6D-8C5604BD8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138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test@%22192.168.0.105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dev.mysql.com/get/mysql57-community-release-el7-11.noarch.rp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436563"/>
            <a:ext cx="9144000" cy="1418614"/>
          </a:xfrm>
        </p:spPr>
        <p:txBody>
          <a:bodyPr/>
          <a:lstStyle/>
          <a:p>
            <a:r>
              <a:rPr lang="en-US" altLang="ko-KR" dirty="0" smtClean="0"/>
              <a:t>Aria Project </a:t>
            </a:r>
            <a:r>
              <a:rPr lang="ko-KR" altLang="en-US" dirty="0" smtClean="0"/>
              <a:t>발표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리눅스서버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Mysql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C# </a:t>
            </a:r>
            <a:r>
              <a:rPr lang="ko-KR" altLang="en-US" dirty="0" smtClean="0"/>
              <a:t>환경 연동시키기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214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리눅스에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깔기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7. </a:t>
            </a:r>
            <a:r>
              <a:rPr lang="ko-KR" altLang="en-US" b="1" dirty="0"/>
              <a:t>패키지 </a:t>
            </a:r>
            <a:r>
              <a:rPr lang="ko-KR" altLang="en-US" b="1" dirty="0" err="1"/>
              <a:t>설치시</a:t>
            </a:r>
            <a:r>
              <a:rPr lang="ko-KR" altLang="en-US" b="1" dirty="0"/>
              <a:t> </a:t>
            </a:r>
            <a:r>
              <a:rPr lang="en-US" altLang="ko-KR" b="1" dirty="0"/>
              <a:t>root </a:t>
            </a:r>
            <a:r>
              <a:rPr lang="ko-KR" altLang="en-US" b="1" dirty="0"/>
              <a:t>패스워드가 임의로 설치되기 때문에 해당 임시 패스워드는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b="1" dirty="0" smtClean="0"/>
              <a:t>/</a:t>
            </a:r>
            <a:r>
              <a:rPr lang="en-US" altLang="ko-KR" b="1" dirty="0" err="1"/>
              <a:t>var</a:t>
            </a:r>
            <a:r>
              <a:rPr lang="en-US" altLang="ko-KR" b="1" dirty="0"/>
              <a:t>/log/mysqld.log</a:t>
            </a:r>
            <a:r>
              <a:rPr lang="ko-KR" altLang="en-US" b="1" dirty="0"/>
              <a:t>에 저장되어 있습니다</a:t>
            </a:r>
            <a:r>
              <a:rPr lang="en-US" altLang="ko-KR" b="1" dirty="0"/>
              <a:t>.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 err="1"/>
              <a:t>grep</a:t>
            </a:r>
            <a:r>
              <a:rPr lang="en-US" altLang="ko-KR" dirty="0"/>
              <a:t> 'temporary password' /</a:t>
            </a:r>
            <a:r>
              <a:rPr lang="en-US" altLang="ko-KR" dirty="0" err="1"/>
              <a:t>var</a:t>
            </a:r>
            <a:r>
              <a:rPr lang="en-US" altLang="ko-KR" dirty="0"/>
              <a:t>/log/mysqld.log </a:t>
            </a:r>
            <a:r>
              <a:rPr lang="ko-KR" altLang="en-US" dirty="0"/>
              <a:t>명령어를 사용해서 임시 패스워드를 </a:t>
            </a:r>
            <a:r>
              <a:rPr lang="ko-KR" altLang="en-US" dirty="0" smtClean="0"/>
              <a:t>확인합니다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(</a:t>
            </a:r>
            <a:r>
              <a:rPr lang="ko-KR" altLang="en-US" dirty="0" smtClean="0"/>
              <a:t>기본적으로 </a:t>
            </a:r>
            <a:r>
              <a:rPr lang="en-US" altLang="ko-KR" dirty="0" smtClean="0"/>
              <a:t>root </a:t>
            </a:r>
            <a:r>
              <a:rPr lang="ko-KR" altLang="en-US" dirty="0" smtClean="0"/>
              <a:t>계정에는 패스워드가 </a:t>
            </a:r>
            <a:r>
              <a:rPr lang="ko-KR" altLang="en-US" dirty="0" err="1" smtClean="0"/>
              <a:t>안걸려져</a:t>
            </a:r>
            <a:r>
              <a:rPr lang="ko-KR" altLang="en-US" dirty="0" smtClean="0"/>
              <a:t> 있어서 저 명령어를 쳐도 아무것도 </a:t>
            </a:r>
            <a:r>
              <a:rPr lang="ko-KR" altLang="en-US" dirty="0" err="1" smtClean="0"/>
              <a:t>안나옴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내 기준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68" y="5502153"/>
            <a:ext cx="11707463" cy="122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95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리눅스에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깔기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8. Secure </a:t>
            </a:r>
            <a:r>
              <a:rPr lang="ko-KR" altLang="en-US" b="1" dirty="0"/>
              <a:t>환경설정</a:t>
            </a:r>
            <a:endParaRPr lang="ko-KR" altLang="en-US" dirty="0"/>
          </a:p>
          <a:p>
            <a:r>
              <a:rPr lang="en-US" altLang="ko-KR" dirty="0" err="1"/>
              <a:t>mysql_secure_installation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r>
              <a:rPr lang="ko-KR" altLang="en-US" dirty="0" smtClean="0"/>
              <a:t>명령어를 </a:t>
            </a:r>
            <a:r>
              <a:rPr lang="ko-KR" altLang="en-US" dirty="0"/>
              <a:t>사용해서 본인에게 맞는 </a:t>
            </a:r>
            <a:r>
              <a:rPr lang="en-US" altLang="ko-KR" dirty="0"/>
              <a:t>Secure </a:t>
            </a:r>
            <a:r>
              <a:rPr lang="ko-KR" altLang="en-US" dirty="0"/>
              <a:t>환경 설정을 해줍니다</a:t>
            </a:r>
            <a:r>
              <a:rPr lang="en-US" altLang="ko-KR" dirty="0"/>
              <a:t>. </a:t>
            </a:r>
            <a:r>
              <a:rPr lang="ko-KR" altLang="en-US" dirty="0"/>
              <a:t>아래와 같이 질문들이 나오면 아래를 참조해서 패스워드 변경 및 각종 여부를 물어보는 것을 진행하시면 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(</a:t>
            </a:r>
            <a:r>
              <a:rPr lang="ko-KR" altLang="en-US" dirty="0" err="1" smtClean="0"/>
              <a:t>나는안함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리눅스에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깔기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9. </a:t>
            </a:r>
            <a:r>
              <a:rPr lang="en-US" altLang="ko-KR" b="1" dirty="0" err="1"/>
              <a:t>my.cnf</a:t>
            </a:r>
            <a:r>
              <a:rPr lang="en-US" altLang="ko-KR" b="1" dirty="0"/>
              <a:t> </a:t>
            </a:r>
            <a:r>
              <a:rPr lang="ko-KR" altLang="en-US" b="1" dirty="0"/>
              <a:t>수정</a:t>
            </a:r>
            <a:endParaRPr lang="ko-KR" altLang="en-US" dirty="0"/>
          </a:p>
          <a:p>
            <a:r>
              <a:rPr lang="en-US" altLang="ko-KR" dirty="0"/>
              <a:t>vi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my.cnf</a:t>
            </a:r>
            <a:r>
              <a:rPr lang="en-US" altLang="ko-KR" dirty="0"/>
              <a:t> </a:t>
            </a:r>
            <a:r>
              <a:rPr lang="ko-KR" altLang="en-US" dirty="0"/>
              <a:t>명령어를 사용해서 수정을 하는데 아래의 내용 중에서 필요한 것들만 입력하거나 수정해주면 </a:t>
            </a:r>
            <a:r>
              <a:rPr lang="ko-KR" altLang="en-US" dirty="0" smtClean="0"/>
              <a:t>됩니다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39" y="3261945"/>
            <a:ext cx="11224846" cy="350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67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리눅스에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깔기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10. </a:t>
            </a:r>
            <a:r>
              <a:rPr lang="ko-KR" altLang="en-US" b="1" dirty="0" smtClean="0"/>
              <a:t>포트 열어주기</a:t>
            </a:r>
            <a:endParaRPr lang="en-US" altLang="ko-KR" dirty="0" smtClean="0"/>
          </a:p>
          <a:p>
            <a:r>
              <a:rPr lang="en-US" altLang="ko-KR" dirty="0" smtClean="0"/>
              <a:t>firewall-</a:t>
            </a:r>
            <a:r>
              <a:rPr lang="en-US" altLang="ko-KR" dirty="0" err="1" smtClean="0"/>
              <a:t>cmd</a:t>
            </a:r>
            <a:r>
              <a:rPr lang="en-US" altLang="ko-KR" dirty="0" smtClean="0"/>
              <a:t> </a:t>
            </a:r>
            <a:r>
              <a:rPr lang="en-US" altLang="ko-KR" dirty="0"/>
              <a:t>--zone=public --add-port=3306/</a:t>
            </a:r>
            <a:r>
              <a:rPr lang="en-US" altLang="ko-KR" dirty="0" err="1"/>
              <a:t>tcp</a:t>
            </a:r>
            <a:r>
              <a:rPr lang="en-US" altLang="ko-KR" dirty="0"/>
              <a:t> --permanent</a:t>
            </a:r>
          </a:p>
          <a:p>
            <a:r>
              <a:rPr lang="en-US" altLang="ko-KR" dirty="0"/>
              <a:t>firewall-</a:t>
            </a:r>
            <a:r>
              <a:rPr lang="en-US" altLang="ko-KR" dirty="0" err="1"/>
              <a:t>cmd</a:t>
            </a:r>
            <a:r>
              <a:rPr lang="en-US" altLang="ko-KR" dirty="0"/>
              <a:t> --reload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위의 두 명령어를 사용해서 포트를 </a:t>
            </a:r>
            <a:r>
              <a:rPr lang="ko-KR" altLang="en-US" dirty="0" smtClean="0"/>
              <a:t>열어줍니다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(</a:t>
            </a:r>
            <a:r>
              <a:rPr lang="ko-KR" altLang="en-US" dirty="0" smtClean="0"/>
              <a:t>방화벽 열기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8176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리눅스에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깔기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2117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/>
              <a:t>11. </a:t>
            </a:r>
            <a:r>
              <a:rPr lang="ko-KR" altLang="en-US" b="1" dirty="0" smtClean="0"/>
              <a:t>접속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dirty="0" err="1"/>
              <a:t>mysql</a:t>
            </a:r>
            <a:r>
              <a:rPr lang="en-US" altLang="ko-KR" dirty="0"/>
              <a:t> -u root -p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명령어를 </a:t>
            </a:r>
            <a:r>
              <a:rPr lang="ko-KR" altLang="en-US" dirty="0"/>
              <a:t>사용해서 </a:t>
            </a:r>
            <a:r>
              <a:rPr lang="en-US" altLang="ko-KR" dirty="0" err="1"/>
              <a:t>mysql</a:t>
            </a:r>
            <a:r>
              <a:rPr lang="ko-KR" altLang="en-US" dirty="0"/>
              <a:t>에 접속을 시도하면</a:t>
            </a:r>
            <a:r>
              <a:rPr lang="en-US" altLang="ko-KR" dirty="0"/>
              <a:t>, </a:t>
            </a:r>
            <a:r>
              <a:rPr lang="ko-KR" altLang="en-US" dirty="0"/>
              <a:t>각자가 설정한 패스워드를 입력하라는 입력란이 나오고 패스워드를 입력하면 다음과 같이 </a:t>
            </a:r>
            <a:r>
              <a:rPr lang="en-US" altLang="ko-KR" dirty="0" err="1"/>
              <a:t>mysql</a:t>
            </a:r>
            <a:r>
              <a:rPr lang="ko-KR" altLang="en-US" dirty="0"/>
              <a:t>에 접속한 화면을 확인할 수 있습니다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비밀번호 설정 </a:t>
            </a:r>
            <a:r>
              <a:rPr lang="ko-KR" altLang="en-US" dirty="0" err="1" smtClean="0"/>
              <a:t>안되어있어서</a:t>
            </a:r>
            <a:r>
              <a:rPr lang="ko-KR" altLang="en-US" dirty="0" smtClean="0"/>
              <a:t> 안쳐도 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75613"/>
            <a:ext cx="11084169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06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리눅스에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깔기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/>
              <a:t>12. </a:t>
            </a:r>
            <a:r>
              <a:rPr lang="ko-KR" altLang="en-US" b="1" dirty="0"/>
              <a:t>외부 접속 </a:t>
            </a:r>
            <a:r>
              <a:rPr lang="ko-KR" altLang="en-US" b="1" dirty="0" smtClean="0"/>
              <a:t>허용</a:t>
            </a:r>
            <a:endParaRPr lang="en-US" altLang="ko-KR" b="1" dirty="0" smtClean="0"/>
          </a:p>
          <a:p>
            <a:pPr marL="0" indent="0" fontAlgn="base">
              <a:buNone/>
            </a:pPr>
            <a:r>
              <a:rPr lang="en-US" altLang="ko-KR" dirty="0" err="1"/>
              <a:t>mysql</a:t>
            </a:r>
            <a:r>
              <a:rPr lang="en-US" altLang="ko-KR" dirty="0"/>
              <a:t>&gt; use </a:t>
            </a:r>
            <a:r>
              <a:rPr lang="en-US" altLang="ko-KR" dirty="0" err="1"/>
              <a:t>mysql</a:t>
            </a:r>
            <a:r>
              <a:rPr lang="en-US" altLang="ko-KR" dirty="0"/>
              <a:t>         &gt;&gt; </a:t>
            </a:r>
            <a:r>
              <a:rPr lang="en-US" altLang="ko-KR" dirty="0" err="1"/>
              <a:t>mysql</a:t>
            </a:r>
            <a:r>
              <a:rPr lang="en-US" altLang="ko-KR" dirty="0"/>
              <a:t> </a:t>
            </a:r>
            <a:r>
              <a:rPr lang="ko-KR" altLang="en-US" dirty="0" err="1"/>
              <a:t>디비</a:t>
            </a:r>
            <a:r>
              <a:rPr lang="ko-KR" altLang="en-US" dirty="0"/>
              <a:t> 선택 </a:t>
            </a:r>
          </a:p>
          <a:p>
            <a:pPr marL="0" indent="0" fontAlgn="base">
              <a:buNone/>
            </a:pPr>
            <a:r>
              <a:rPr lang="en-US" altLang="ko-KR" dirty="0" err="1"/>
              <a:t>mysql</a:t>
            </a:r>
            <a:r>
              <a:rPr lang="en-US" altLang="ko-KR" dirty="0"/>
              <a:t>&gt; GRANT ALL PRIVILEGES ON *.* TO 'root'@'%' IDENTIFIED BY '</a:t>
            </a:r>
            <a:r>
              <a:rPr lang="ko-KR" altLang="en-US" dirty="0"/>
              <a:t>패스워드</a:t>
            </a:r>
            <a:r>
              <a:rPr lang="en-US" altLang="ko-KR" dirty="0"/>
              <a:t>' WITH GRANT OPTION; </a:t>
            </a:r>
          </a:p>
          <a:p>
            <a:pPr marL="0" indent="0" fontAlgn="base">
              <a:buNone/>
            </a:pPr>
            <a:r>
              <a:rPr lang="en-US" altLang="ko-KR" dirty="0" err="1"/>
              <a:t>mysql</a:t>
            </a:r>
            <a:r>
              <a:rPr lang="en-US" altLang="ko-KR" dirty="0"/>
              <a:t>&gt; GRANT TRIGGER ON *.* TO 'root'@'%' WITH GRANT OPTION; </a:t>
            </a:r>
          </a:p>
          <a:p>
            <a:pPr marL="0" indent="0" fontAlgn="base">
              <a:buNone/>
            </a:pPr>
            <a:r>
              <a:rPr lang="en-US" altLang="ko-KR" dirty="0" err="1"/>
              <a:t>mysql</a:t>
            </a:r>
            <a:r>
              <a:rPr lang="en-US" altLang="ko-KR" dirty="0"/>
              <a:t>&gt; GRANT SUPER ON *.* TO 'root'@'%'; </a:t>
            </a:r>
          </a:p>
          <a:p>
            <a:pPr marL="0" indent="0" fontAlgn="base">
              <a:buNone/>
            </a:pPr>
            <a:r>
              <a:rPr lang="en-US" altLang="ko-KR" dirty="0" err="1"/>
              <a:t>mysql</a:t>
            </a:r>
            <a:r>
              <a:rPr lang="en-US" altLang="ko-KR" dirty="0"/>
              <a:t>&gt; FLUSH PRIVILEGES</a:t>
            </a:r>
            <a:r>
              <a:rPr lang="en-US" altLang="ko-KR" dirty="0" smtClean="0"/>
              <a:t>;</a:t>
            </a:r>
          </a:p>
          <a:p>
            <a:pPr marL="0" indent="0" fontAlgn="base">
              <a:buNone/>
            </a:pPr>
            <a:r>
              <a:rPr lang="ko-KR" altLang="en-US" dirty="0" smtClean="0"/>
              <a:t>이거를 안하면 </a:t>
            </a:r>
            <a:r>
              <a:rPr lang="en-US" altLang="ko-KR" dirty="0" smtClean="0"/>
              <a:t>C#</a:t>
            </a:r>
            <a:r>
              <a:rPr lang="ko-KR" altLang="en-US" dirty="0" smtClean="0"/>
              <a:t>에서 연결 할 때 권한이 부족하여 오류가 남</a:t>
            </a:r>
            <a:r>
              <a:rPr lang="en-US" altLang="ko-KR" dirty="0" smtClean="0"/>
              <a:t>.</a:t>
            </a:r>
          </a:p>
          <a:p>
            <a:pPr marL="0" indent="0" fontAlgn="base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0267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리눅스에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깔기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2000" b="1" dirty="0" smtClean="0"/>
              <a:t>12 – 1. </a:t>
            </a:r>
            <a:r>
              <a:rPr lang="ko-KR" altLang="en-US" sz="2000" b="1" dirty="0" smtClean="0"/>
              <a:t>외부 접속 허용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dirty="0"/>
              <a:t>ex)</a:t>
            </a:r>
          </a:p>
          <a:p>
            <a:pPr marL="0" indent="0">
              <a:buNone/>
            </a:pPr>
            <a:r>
              <a:rPr lang="ko-KR" altLang="en-US" sz="2000" dirty="0"/>
              <a:t>계정 </a:t>
            </a:r>
            <a:r>
              <a:rPr lang="en-US" altLang="ko-KR" sz="2000" dirty="0"/>
              <a:t>ID : test</a:t>
            </a:r>
          </a:p>
          <a:p>
            <a:pPr marL="0" indent="0">
              <a:buNone/>
            </a:pPr>
            <a:r>
              <a:rPr lang="ko-KR" altLang="en-US" sz="2000" dirty="0"/>
              <a:t>계정 </a:t>
            </a:r>
            <a:r>
              <a:rPr lang="en-US" altLang="ko-KR" sz="2000" dirty="0"/>
              <a:t>PWD : test</a:t>
            </a:r>
          </a:p>
          <a:p>
            <a:pPr marL="0" indent="0">
              <a:buNone/>
            </a:pPr>
            <a:r>
              <a:rPr lang="en-US" altLang="ko-KR" sz="2000" dirty="0" err="1"/>
              <a:t>DataBase</a:t>
            </a:r>
            <a:r>
              <a:rPr lang="en-US" altLang="ko-KR" sz="2000" dirty="0"/>
              <a:t> : </a:t>
            </a:r>
            <a:r>
              <a:rPr lang="en-US" altLang="ko-KR" sz="2000" dirty="0" err="1"/>
              <a:t>beef_mng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접속 가능 </a:t>
            </a:r>
            <a:r>
              <a:rPr lang="en-US" altLang="ko-KR" sz="2000" dirty="0"/>
              <a:t>IP : 192.168.0.105</a:t>
            </a:r>
          </a:p>
          <a:p>
            <a:pPr marL="0" indent="0">
              <a:buNone/>
            </a:pPr>
            <a:r>
              <a:rPr lang="en-US" altLang="ko-KR" sz="2000" dirty="0"/>
              <a:t>GRANT ALL PRIVILEGES ON beef_mng.* TO </a:t>
            </a:r>
            <a:r>
              <a:rPr lang="en-US" altLang="ko-KR" sz="2000" dirty="0">
                <a:hlinkClick r:id="rId2"/>
              </a:rPr>
              <a:t>test@"192.168.0.105</a:t>
            </a:r>
            <a:r>
              <a:rPr lang="en-US" altLang="ko-KR" sz="2000" dirty="0"/>
              <a:t>" identified by 'test</a:t>
            </a:r>
            <a:r>
              <a:rPr lang="en-US" altLang="ko-KR" sz="2000" dirty="0" smtClean="0"/>
              <a:t>';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dirty="0"/>
              <a:t>GRANT ALL PRIVILEGES ON beef_mng.* TO test@"%" identified by 'test';</a:t>
            </a:r>
          </a:p>
          <a:p>
            <a:pPr marL="0" indent="0">
              <a:buNone/>
            </a:pPr>
            <a:r>
              <a:rPr lang="en-US" altLang="ko-KR" dirty="0"/>
              <a:t>grant all privileges on *.* root@"%" identified by '</a:t>
            </a:r>
            <a:r>
              <a:rPr lang="en-US" altLang="ko-KR" dirty="0" err="1"/>
              <a:t>pwd</a:t>
            </a:r>
            <a:r>
              <a:rPr lang="en-US" altLang="ko-KR" dirty="0"/>
              <a:t>' with grant option</a:t>
            </a:r>
            <a:r>
              <a:rPr lang="en-US" altLang="ko-KR" dirty="0" smtClean="0"/>
              <a:t>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6352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리눅스에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깔기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13. MySQL </a:t>
            </a:r>
            <a:r>
              <a:rPr lang="ko-KR" altLang="en-US" b="1" dirty="0"/>
              <a:t>상태 </a:t>
            </a:r>
            <a:r>
              <a:rPr lang="ko-KR" altLang="en-US" b="1" dirty="0" smtClean="0"/>
              <a:t>보기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dirty="0"/>
              <a:t>status </a:t>
            </a:r>
            <a:r>
              <a:rPr lang="ko-KR" altLang="en-US" dirty="0"/>
              <a:t>명령어를 사용해서 </a:t>
            </a:r>
            <a:r>
              <a:rPr lang="en-US" altLang="ko-KR" dirty="0"/>
              <a:t>MySQL</a:t>
            </a:r>
            <a:r>
              <a:rPr lang="ko-KR" altLang="en-US" dirty="0"/>
              <a:t>의 상태를 확인할 수 있습니다</a:t>
            </a:r>
            <a:r>
              <a:rPr lang="en-US" altLang="ko-KR" dirty="0"/>
              <a:t>.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06" y="2834588"/>
            <a:ext cx="11841557" cy="394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74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데이터베이스 테이블 컬럼 삽입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Mysql</a:t>
            </a:r>
            <a:r>
              <a:rPr lang="en-US" altLang="ko-KR" dirty="0" smtClean="0"/>
              <a:t> -q –p</a:t>
            </a:r>
          </a:p>
          <a:p>
            <a:pPr marL="0" indent="0">
              <a:buNone/>
            </a:pPr>
            <a:r>
              <a:rPr lang="ko-KR" altLang="en-US" dirty="0" smtClean="0"/>
              <a:t>패스워드치기 </a:t>
            </a:r>
            <a:r>
              <a:rPr lang="en-US" altLang="ko-KR" dirty="0" smtClean="0"/>
              <a:t>(</a:t>
            </a:r>
            <a:r>
              <a:rPr lang="ko-KR" altLang="en-US" dirty="0" smtClean="0"/>
              <a:t>지금은 비밀번호가 없으므로 안쳐도 됨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390900"/>
            <a:ext cx="10515601" cy="326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79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데이터베이스 테이블 컬럼 삽입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2. database </a:t>
            </a:r>
            <a:r>
              <a:rPr lang="ko-KR" altLang="en-US" dirty="0" smtClean="0"/>
              <a:t>보기 및 생성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Show databases; (</a:t>
            </a:r>
            <a:r>
              <a:rPr lang="ko-KR" altLang="en-US" dirty="0" smtClean="0"/>
              <a:t>데이터베이스 보기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Create database ‘</a:t>
            </a:r>
            <a:r>
              <a:rPr lang="ko-KR" altLang="en-US" dirty="0" smtClean="0"/>
              <a:t>데이터베이스 명</a:t>
            </a:r>
            <a:r>
              <a:rPr lang="en-US" altLang="ko-KR" dirty="0" smtClean="0"/>
              <a:t>’; (</a:t>
            </a:r>
            <a:r>
              <a:rPr lang="ko-KR" altLang="en-US" dirty="0" smtClean="0"/>
              <a:t>데이터베이스 생성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9002" y="3380276"/>
            <a:ext cx="4510310" cy="35962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17" y="3380276"/>
            <a:ext cx="3866052" cy="366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3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3223" y="1166202"/>
            <a:ext cx="11022623" cy="4351338"/>
          </a:xfrm>
        </p:spPr>
        <p:txBody>
          <a:bodyPr/>
          <a:lstStyle/>
          <a:p>
            <a:r>
              <a:rPr lang="ko-KR" altLang="en-US" dirty="0" err="1" smtClean="0"/>
              <a:t>리눅스란</a:t>
            </a:r>
            <a:r>
              <a:rPr lang="en-US" altLang="ko-KR" dirty="0" smtClean="0"/>
              <a:t>?</a:t>
            </a:r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컴퓨터 운영체제의 한 종류로써 자유 소프트웨어와 오픈 소스 개발의 가장 유명한 표본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44" y="2767526"/>
            <a:ext cx="10516511" cy="132294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908" y="2681410"/>
            <a:ext cx="8976547" cy="394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05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데이터베이스 테이블 컬럼 삽입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3. database </a:t>
            </a:r>
            <a:r>
              <a:rPr lang="ko-KR" altLang="en-US" dirty="0" smtClean="0"/>
              <a:t>변경 및 </a:t>
            </a:r>
            <a:r>
              <a:rPr lang="en-US" altLang="ko-KR" dirty="0" smtClean="0"/>
              <a:t>table </a:t>
            </a:r>
            <a:r>
              <a:rPr lang="ko-KR" altLang="en-US" dirty="0" smtClean="0"/>
              <a:t>목록보기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Use ‘database </a:t>
            </a:r>
            <a:r>
              <a:rPr lang="ko-KR" altLang="en-US" dirty="0" smtClean="0"/>
              <a:t>명</a:t>
            </a:r>
            <a:r>
              <a:rPr lang="en-US" altLang="ko-KR" dirty="0" smtClean="0"/>
              <a:t>‘;(</a:t>
            </a:r>
            <a:r>
              <a:rPr lang="ko-KR" altLang="en-US" dirty="0" smtClean="0"/>
              <a:t>데이터베이스 변경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Show tables; (</a:t>
            </a:r>
            <a:r>
              <a:rPr lang="ko-KR" altLang="en-US" dirty="0" smtClean="0"/>
              <a:t>현재 데이터베이스 내의 테이블들 보기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Create table ‘</a:t>
            </a:r>
            <a:r>
              <a:rPr lang="ko-KR" altLang="en-US" dirty="0" err="1" smtClean="0"/>
              <a:t>테이블명</a:t>
            </a:r>
            <a:r>
              <a:rPr lang="en-US" altLang="ko-KR" dirty="0" smtClean="0"/>
              <a:t>’ (‘</a:t>
            </a:r>
            <a:r>
              <a:rPr lang="ko-KR" altLang="en-US" dirty="0" err="1" smtClean="0"/>
              <a:t>컬럼명</a:t>
            </a:r>
            <a:r>
              <a:rPr lang="en-US" altLang="ko-KR" dirty="0" smtClean="0"/>
              <a:t>‘ </a:t>
            </a:r>
            <a:r>
              <a:rPr lang="ko-KR" altLang="en-US" dirty="0" smtClean="0"/>
              <a:t>데이터 값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96482"/>
            <a:ext cx="3991817" cy="208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88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3249" y="2388797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smtClean="0"/>
              <a:t>리눅스에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깔기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974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리눅스에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깔기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 smtClean="0"/>
              <a:t>Yum repository package </a:t>
            </a:r>
            <a:r>
              <a:rPr lang="ko-KR" altLang="en-US" dirty="0" smtClean="0"/>
              <a:t>다운로드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wget</a:t>
            </a:r>
            <a:r>
              <a:rPr lang="en-US" altLang="ko-KR" dirty="0"/>
              <a:t> </a:t>
            </a:r>
            <a:r>
              <a:rPr lang="en-US" altLang="ko-KR" dirty="0">
                <a:hlinkClick r:id="rId2"/>
              </a:rPr>
              <a:t>http://dev.mysql.com/get/mysql57-community-release-el7-11.noarch.rpm</a:t>
            </a:r>
            <a:r>
              <a:rPr lang="ko-KR" altLang="en-US" dirty="0"/>
              <a:t> 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명령어를 </a:t>
            </a:r>
            <a:r>
              <a:rPr lang="ko-KR" altLang="en-US" dirty="0"/>
              <a:t>사용해서 패키지를 다운로드 받습니다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594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리눅스에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깔기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2. Package </a:t>
            </a:r>
            <a:r>
              <a:rPr lang="ko-KR" altLang="en-US" b="1" dirty="0"/>
              <a:t>설치</a:t>
            </a:r>
            <a:endParaRPr lang="ko-KR" altLang="en-US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yum </a:t>
            </a:r>
            <a:r>
              <a:rPr lang="en-US" altLang="ko-KR" dirty="0" err="1"/>
              <a:t>localinstall</a:t>
            </a:r>
            <a:r>
              <a:rPr lang="en-US" altLang="ko-KR" dirty="0"/>
              <a:t> mysql57-community-release-el7-11.noarch.rpm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명령어를 </a:t>
            </a:r>
            <a:r>
              <a:rPr lang="ko-KR" altLang="en-US" dirty="0"/>
              <a:t>이용해서 다운로드 받은 패키지를 </a:t>
            </a:r>
            <a:r>
              <a:rPr lang="ko-KR" altLang="en-US" dirty="0" smtClean="0"/>
              <a:t>설치합니다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070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리눅스에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깔기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3. MySQL yum repository </a:t>
            </a:r>
            <a:r>
              <a:rPr lang="ko-KR" altLang="en-US" b="1" dirty="0"/>
              <a:t>활성화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yum </a:t>
            </a:r>
            <a:r>
              <a:rPr lang="en-US" altLang="ko-KR" dirty="0" err="1"/>
              <a:t>repolist</a:t>
            </a:r>
            <a:r>
              <a:rPr lang="en-US" altLang="ko-KR" dirty="0"/>
              <a:t> enabled | </a:t>
            </a:r>
            <a:r>
              <a:rPr lang="en-US" altLang="ko-KR" dirty="0" err="1"/>
              <a:t>grep</a:t>
            </a:r>
            <a:r>
              <a:rPr lang="en-US" altLang="ko-KR" dirty="0"/>
              <a:t> "</a:t>
            </a:r>
            <a:r>
              <a:rPr lang="en-US" altLang="ko-KR" dirty="0" err="1"/>
              <a:t>mysql</a:t>
            </a:r>
            <a:r>
              <a:rPr lang="en-US" altLang="ko-KR" dirty="0"/>
              <a:t>.*-community.*"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명령어를 </a:t>
            </a:r>
            <a:r>
              <a:rPr lang="ko-KR" altLang="en-US" dirty="0"/>
              <a:t>사용해 </a:t>
            </a:r>
            <a:r>
              <a:rPr lang="en-US" altLang="ko-KR" dirty="0"/>
              <a:t>repository</a:t>
            </a:r>
            <a:r>
              <a:rPr lang="ko-KR" altLang="en-US" dirty="0"/>
              <a:t>를 활성화 시키면 아래와 같은 화면을 확인할 수 있습니다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423" y="4423325"/>
            <a:ext cx="11219570" cy="144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86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리눅스에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깔기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yum install </a:t>
            </a:r>
            <a:r>
              <a:rPr lang="en-US" altLang="ko-KR" dirty="0" err="1"/>
              <a:t>mysql</a:t>
            </a:r>
            <a:r>
              <a:rPr lang="en-US" altLang="ko-KR" dirty="0"/>
              <a:t>-community-server </a:t>
            </a:r>
            <a:r>
              <a:rPr lang="en-US" altLang="ko-KR" dirty="0" err="1"/>
              <a:t>mysql</a:t>
            </a:r>
            <a:r>
              <a:rPr lang="en-US" altLang="ko-KR" dirty="0"/>
              <a:t> </a:t>
            </a:r>
            <a:r>
              <a:rPr lang="en-US" altLang="ko-KR" dirty="0" err="1"/>
              <a:t>mysql</a:t>
            </a:r>
            <a:r>
              <a:rPr lang="en-US" altLang="ko-KR" dirty="0"/>
              <a:t>-libs </a:t>
            </a:r>
            <a:r>
              <a:rPr lang="en-US" altLang="ko-KR" dirty="0" err="1"/>
              <a:t>mysql-devel</a:t>
            </a:r>
            <a:r>
              <a:rPr lang="en-US" altLang="ko-KR" dirty="0"/>
              <a:t> </a:t>
            </a:r>
            <a:r>
              <a:rPr lang="en-US" altLang="ko-KR" dirty="0" err="1"/>
              <a:t>mysql</a:t>
            </a:r>
            <a:r>
              <a:rPr lang="en-US" altLang="ko-KR" dirty="0"/>
              <a:t>-server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명령어를 </a:t>
            </a:r>
            <a:r>
              <a:rPr lang="ko-KR" altLang="en-US" dirty="0"/>
              <a:t>사용해 </a:t>
            </a:r>
            <a:r>
              <a:rPr lang="en-US" altLang="ko-KR" dirty="0"/>
              <a:t>MySQL</a:t>
            </a:r>
            <a:r>
              <a:rPr lang="ko-KR" altLang="en-US" dirty="0"/>
              <a:t>을 설치합니다</a:t>
            </a:r>
            <a:r>
              <a:rPr lang="en-US" altLang="ko-KR" dirty="0"/>
              <a:t>.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131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2693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리눅스에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깔기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0465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시작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en-US" altLang="ko-KR" dirty="0" err="1" smtClean="0"/>
              <a:t>systemctl</a:t>
            </a:r>
            <a:r>
              <a:rPr lang="en-US" altLang="ko-KR" dirty="0" smtClean="0"/>
              <a:t> </a:t>
            </a:r>
            <a:r>
              <a:rPr lang="en-US" altLang="ko-KR" dirty="0"/>
              <a:t>start </a:t>
            </a:r>
            <a:r>
              <a:rPr lang="en-US" altLang="ko-KR" dirty="0" err="1" smtClean="0"/>
              <a:t>mysqld.service</a:t>
            </a:r>
            <a:r>
              <a:rPr lang="en-US" altLang="ko-KR" dirty="0" smtClean="0"/>
              <a:t>) </a:t>
            </a:r>
            <a:r>
              <a:rPr lang="ko-KR" altLang="en-US" dirty="0"/>
              <a:t>명령어를 사용해 </a:t>
            </a:r>
            <a:r>
              <a:rPr lang="en-US" altLang="ko-KR" dirty="0" err="1"/>
              <a:t>mysql</a:t>
            </a:r>
            <a:r>
              <a:rPr lang="ko-KR" altLang="en-US" dirty="0"/>
              <a:t>을 시작합니다</a:t>
            </a:r>
            <a:r>
              <a:rPr lang="en-US" altLang="ko-KR" dirty="0" smtClean="0"/>
              <a:t>. (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서비스 시작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 smtClean="0"/>
              <a:t>(</a:t>
            </a:r>
            <a:r>
              <a:rPr lang="en-US" altLang="ko-KR" dirty="0" err="1" smtClean="0"/>
              <a:t>Systemctl</a:t>
            </a:r>
            <a:r>
              <a:rPr lang="en-US" altLang="ko-KR" dirty="0" smtClean="0"/>
              <a:t> </a:t>
            </a:r>
            <a:r>
              <a:rPr lang="en-US" altLang="ko-KR" dirty="0"/>
              <a:t>status </a:t>
            </a:r>
            <a:r>
              <a:rPr lang="en-US" altLang="ko-KR" dirty="0" err="1" smtClean="0"/>
              <a:t>mysqld.service</a:t>
            </a:r>
            <a:r>
              <a:rPr lang="en-US" altLang="ko-KR" dirty="0" smtClean="0"/>
              <a:t>) </a:t>
            </a:r>
            <a:r>
              <a:rPr lang="ko-KR" altLang="en-US" dirty="0"/>
              <a:t>명령어를 사용해 현재 상태를 확인할 수 </a:t>
            </a:r>
            <a:r>
              <a:rPr lang="ko-KR" altLang="en-US" dirty="0" smtClean="0"/>
              <a:t>있습니다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서비스 상태 확인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04958"/>
            <a:ext cx="10515600" cy="325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74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리눅스에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깔기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6.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부팅시</a:t>
            </a:r>
            <a:r>
              <a:rPr lang="ko-KR" altLang="en-US" dirty="0" smtClean="0"/>
              <a:t> 등록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/>
              <a:t>systemctl</a:t>
            </a:r>
            <a:r>
              <a:rPr lang="en-US" altLang="ko-KR" dirty="0"/>
              <a:t> enable </a:t>
            </a:r>
            <a:r>
              <a:rPr lang="en-US" altLang="ko-KR" dirty="0" err="1"/>
              <a:t>mysqld.service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명령어를 </a:t>
            </a:r>
            <a:r>
              <a:rPr lang="ko-KR" altLang="en-US" dirty="0"/>
              <a:t>사용해서 </a:t>
            </a:r>
            <a:r>
              <a:rPr lang="ko-KR" altLang="en-US" dirty="0" err="1"/>
              <a:t>부팅시</a:t>
            </a:r>
            <a:r>
              <a:rPr lang="ko-KR" altLang="en-US" dirty="0"/>
              <a:t> </a:t>
            </a:r>
            <a:r>
              <a:rPr lang="en-US" altLang="ko-KR" dirty="0" err="1"/>
              <a:t>mysql</a:t>
            </a:r>
            <a:r>
              <a:rPr lang="ko-KR" altLang="en-US" dirty="0"/>
              <a:t>이 자동 실행되도록 설정합니다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(</a:t>
            </a:r>
            <a:r>
              <a:rPr lang="ko-KR" altLang="en-US" dirty="0" err="1" smtClean="0"/>
              <a:t>해도되고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안해도됨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051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505</Words>
  <Application>Microsoft Office PowerPoint</Application>
  <PresentationFormat>와이드스크린</PresentationFormat>
  <Paragraphs>95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Aria Project 발표!</vt:lpstr>
      <vt:lpstr>PowerPoint 프레젠테이션</vt:lpstr>
      <vt:lpstr>리눅스에 Mysql 깔기</vt:lpstr>
      <vt:lpstr>리눅스에 Mysql 깔기</vt:lpstr>
      <vt:lpstr>리눅스에 Mysql 깔기</vt:lpstr>
      <vt:lpstr>리눅스에 Mysql 깔기</vt:lpstr>
      <vt:lpstr>리눅스에 Mysql 깔기</vt:lpstr>
      <vt:lpstr>리눅스에 Mysql 깔기</vt:lpstr>
      <vt:lpstr>리눅스에 Mysql 깔기</vt:lpstr>
      <vt:lpstr>리눅스에 Mysql 깔기</vt:lpstr>
      <vt:lpstr>리눅스에 Mysql 깔기</vt:lpstr>
      <vt:lpstr>리눅스에 Mysql 깔기</vt:lpstr>
      <vt:lpstr>리눅스에 Mysql 깔기</vt:lpstr>
      <vt:lpstr>리눅스에 Mysql 깔기</vt:lpstr>
      <vt:lpstr>리눅스에 Mysql 깔기</vt:lpstr>
      <vt:lpstr>리눅스에 Mysql 깔기</vt:lpstr>
      <vt:lpstr>리눅스에 Mysql 깔기</vt:lpstr>
      <vt:lpstr>Mysql 데이터베이스 테이블 컬럼 삽입</vt:lpstr>
      <vt:lpstr>Mysql 데이터베이스 테이블 컬럼 삽입</vt:lpstr>
      <vt:lpstr>Mysql 데이터베이스 테이블 컬럼 삽입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Aria Project 발표!</dc:title>
  <dc:creator>User</dc:creator>
  <cp:lastModifiedBy>User</cp:lastModifiedBy>
  <cp:revision>7</cp:revision>
  <dcterms:created xsi:type="dcterms:W3CDTF">2019-09-20T05:55:11Z</dcterms:created>
  <dcterms:modified xsi:type="dcterms:W3CDTF">2019-09-20T13:36:38Z</dcterms:modified>
</cp:coreProperties>
</file>