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7" r:id="rId6"/>
    <p:sldId id="269" r:id="rId7"/>
    <p:sldId id="268" r:id="rId8"/>
    <p:sldId id="270" r:id="rId9"/>
    <p:sldId id="271" r:id="rId10"/>
    <p:sldId id="273" r:id="rId11"/>
    <p:sldId id="278" r:id="rId12"/>
    <p:sldId id="279" r:id="rId13"/>
    <p:sldId id="281" r:id="rId14"/>
    <p:sldId id="276" r:id="rId15"/>
    <p:sldId id="264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818"/>
    <a:srgbClr val="E3DBD3"/>
    <a:srgbClr val="FB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0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FA6-45E3-4343-A417-ECC224592B4E}" type="datetimeFigureOut">
              <a:rPr lang="ko-KR" altLang="en-US" smtClean="0"/>
              <a:pPr/>
              <a:t>2019-09-20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12160" y="3212976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4" name="갈매기형 수장 13"/>
          <p:cNvSpPr/>
          <p:nvPr/>
        </p:nvSpPr>
        <p:spPr>
          <a:xfrm>
            <a:off x="7884368" y="2996952"/>
            <a:ext cx="395536" cy="432048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208912" y="2996952"/>
            <a:ext cx="395536" cy="432048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8532440" y="2996952"/>
            <a:ext cx="395536" cy="432048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4121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338683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이주현</a:t>
            </a:r>
            <a:r>
              <a:rPr lang="en-US" altLang="ko-KR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968538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2019.09.20</a:t>
            </a:r>
          </a:p>
          <a:p>
            <a:endParaRPr lang="ko-KR" altLang="en-US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8380" y="1196752"/>
            <a:ext cx="672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전화기의 장만에 비유되는 </a:t>
            </a:r>
            <a:r>
              <a:rPr lang="en-US" altLang="ko-KR" dirty="0" smtClean="0"/>
              <a:t>socket </a:t>
            </a:r>
            <a:r>
              <a:rPr lang="ko-KR" altLang="en-US" dirty="0" err="1" smtClean="0"/>
              <a:t>함수호출의</a:t>
            </a:r>
            <a:r>
              <a:rPr lang="ko-KR" altLang="en-US" dirty="0" smtClean="0"/>
              <a:t> 이해를 위한 대화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소켓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웃는 얼굴 5"/>
          <p:cNvSpPr/>
          <p:nvPr/>
        </p:nvSpPr>
        <p:spPr>
          <a:xfrm>
            <a:off x="708720" y="1196752"/>
            <a:ext cx="519660" cy="369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31640" y="1848153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07788" y="1735495"/>
            <a:ext cx="549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Question : “</a:t>
            </a:r>
            <a:r>
              <a:rPr lang="ko-KR" altLang="en-US" dirty="0" smtClean="0"/>
              <a:t>전화를 받으려면 무엇이 필요한가요</a:t>
            </a:r>
            <a:r>
              <a:rPr lang="en-US" altLang="ko-KR" dirty="0" smtClean="0"/>
              <a:t>?“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7788" y="2139026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Answer   : “</a:t>
            </a:r>
            <a:r>
              <a:rPr lang="ko-KR" altLang="en-US" dirty="0" smtClean="0"/>
              <a:t>당연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전화기지</a:t>
            </a:r>
            <a:r>
              <a:rPr lang="en-US" altLang="ko-KR" dirty="0" smtClean="0"/>
              <a:t>!!“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31640" y="225168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508358"/>
            <a:ext cx="8316416" cy="42926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7584" y="3292096"/>
            <a:ext cx="30963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508358"/>
            <a:ext cx="8316416" cy="42926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8380" y="1196752"/>
            <a:ext cx="676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전화번호의 부여에 비유되는 </a:t>
            </a:r>
            <a:r>
              <a:rPr lang="en-US" altLang="ko-KR" dirty="0" smtClean="0"/>
              <a:t>bind </a:t>
            </a:r>
            <a:r>
              <a:rPr lang="ko-KR" altLang="en-US" dirty="0" err="1" smtClean="0"/>
              <a:t>함수호출의</a:t>
            </a:r>
            <a:r>
              <a:rPr lang="ko-KR" altLang="en-US" dirty="0" smtClean="0"/>
              <a:t> 이해를 위한 대화</a:t>
            </a:r>
            <a:endParaRPr lang="en-US" altLang="ko-KR" dirty="0" smtClean="0"/>
          </a:p>
          <a:p>
            <a:r>
              <a:rPr lang="en-US" altLang="ko-KR" dirty="0" smtClean="0"/>
              <a:t>(IP</a:t>
            </a:r>
            <a:r>
              <a:rPr lang="ko-KR" altLang="en-US" dirty="0" smtClean="0"/>
              <a:t>주소와 포트번호 할당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웃는 얼굴 5"/>
          <p:cNvSpPr/>
          <p:nvPr/>
        </p:nvSpPr>
        <p:spPr>
          <a:xfrm>
            <a:off x="708720" y="1196752"/>
            <a:ext cx="519660" cy="369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31640" y="1848153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07788" y="1735495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Question : “</a:t>
            </a:r>
            <a:r>
              <a:rPr lang="ko-KR" altLang="en-US" dirty="0" smtClean="0"/>
              <a:t>당신의 전화번호는 어떻게 되나요</a:t>
            </a:r>
            <a:r>
              <a:rPr lang="en-US" altLang="ko-KR" dirty="0" smtClean="0"/>
              <a:t>?“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7788" y="2139026"/>
            <a:ext cx="527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Answer   : “</a:t>
            </a:r>
            <a:r>
              <a:rPr lang="ko-KR" altLang="en-US" dirty="0" smtClean="0"/>
              <a:t>제 전화번호는 </a:t>
            </a:r>
            <a:r>
              <a:rPr lang="en-US" altLang="ko-KR" dirty="0" smtClean="0"/>
              <a:t>010-1111-222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31640" y="225168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3861048"/>
            <a:ext cx="30963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520762"/>
            <a:ext cx="8316416" cy="42926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8380" y="1196752"/>
            <a:ext cx="738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전화기의 케이블 연결에 비유되는 </a:t>
            </a:r>
            <a:r>
              <a:rPr lang="en-US" altLang="ko-KR" dirty="0" smtClean="0"/>
              <a:t>listen </a:t>
            </a:r>
            <a:r>
              <a:rPr lang="ko-KR" altLang="en-US" dirty="0" err="1" smtClean="0"/>
              <a:t>함수호출의</a:t>
            </a:r>
            <a:r>
              <a:rPr lang="ko-KR" altLang="en-US" dirty="0" smtClean="0"/>
              <a:t> 이해를 위한 대화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소켓을 </a:t>
            </a:r>
            <a:r>
              <a:rPr lang="ko-KR" altLang="en-US" dirty="0" err="1" smtClean="0"/>
              <a:t>연결요청이</a:t>
            </a:r>
            <a:r>
              <a:rPr lang="ko-KR" altLang="en-US" dirty="0" smtClean="0"/>
              <a:t> 가능한 상태로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웃는 얼굴 5"/>
          <p:cNvSpPr/>
          <p:nvPr/>
        </p:nvSpPr>
        <p:spPr>
          <a:xfrm>
            <a:off x="708720" y="1196752"/>
            <a:ext cx="519660" cy="369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31640" y="1848153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07788" y="173549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Question : “</a:t>
            </a:r>
            <a:r>
              <a:rPr lang="ko-KR" altLang="en-US" dirty="0" smtClean="0"/>
              <a:t>가설이 끝났으니 전화기를 연결만 하면 되나요</a:t>
            </a:r>
            <a:r>
              <a:rPr lang="en-US" altLang="ko-KR" dirty="0" smtClean="0"/>
              <a:t>?“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7788" y="2139026"/>
            <a:ext cx="676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Answer   : “</a:t>
            </a:r>
            <a:r>
              <a:rPr lang="ko-KR" altLang="en-US" dirty="0" smtClean="0"/>
              <a:t>네 연결만 하면 걸려오는 전화를 받을 수 있습니다</a:t>
            </a:r>
            <a:r>
              <a:rPr lang="en-US" altLang="ko-KR" dirty="0" smtClean="0"/>
              <a:t>. 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31640" y="225168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437112"/>
            <a:ext cx="30963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2520762"/>
            <a:ext cx="8316416" cy="42926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228380" y="1196752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수화기를 </a:t>
            </a:r>
            <a:r>
              <a:rPr lang="ko-KR" altLang="en-US" dirty="0" err="1" smtClean="0"/>
              <a:t>드는것에</a:t>
            </a:r>
            <a:r>
              <a:rPr lang="ko-KR" altLang="en-US" dirty="0" smtClean="0"/>
              <a:t> 비유되는 </a:t>
            </a:r>
            <a:r>
              <a:rPr lang="en-US" altLang="ko-KR" dirty="0" smtClean="0"/>
              <a:t>accept </a:t>
            </a:r>
            <a:r>
              <a:rPr lang="ko-KR" altLang="en-US" dirty="0" smtClean="0"/>
              <a:t>함수 호출의 이해를 위한 대화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연결요청에</a:t>
            </a:r>
            <a:r>
              <a:rPr lang="ko-KR" altLang="en-US" dirty="0" smtClean="0"/>
              <a:t> 대한 수락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웃는 얼굴 5"/>
          <p:cNvSpPr/>
          <p:nvPr/>
        </p:nvSpPr>
        <p:spPr>
          <a:xfrm>
            <a:off x="708720" y="1196752"/>
            <a:ext cx="519660" cy="3693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331640" y="1848153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07788" y="1735495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Question : “</a:t>
            </a:r>
            <a:r>
              <a:rPr lang="ko-KR" altLang="en-US" dirty="0" smtClean="0"/>
              <a:t>전화벨이 울립니다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해야 하나요</a:t>
            </a:r>
            <a:r>
              <a:rPr lang="en-US" altLang="ko-KR" dirty="0" smtClean="0"/>
              <a:t>?“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7788" y="2139026"/>
            <a:ext cx="592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Answer   : “</a:t>
            </a:r>
            <a:r>
              <a:rPr lang="ko-KR" altLang="en-US" dirty="0" smtClean="0"/>
              <a:t>정말로 몰라서 물으세요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전화를 받으세요</a:t>
            </a:r>
            <a:r>
              <a:rPr lang="en-US" altLang="ko-KR" dirty="0" smtClean="0"/>
              <a:t>!“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331640" y="2251684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5013176"/>
            <a:ext cx="309634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67544" y="1052736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276196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소켓 생성                         </a:t>
            </a:r>
            <a:r>
              <a:rPr lang="en-US" altLang="ko-KR" sz="2400" dirty="0" smtClean="0"/>
              <a:t>socket </a:t>
            </a:r>
            <a:r>
              <a:rPr lang="ko-KR" altLang="en-US" sz="2400" dirty="0" smtClean="0"/>
              <a:t>함수 호출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1" y="3378676"/>
            <a:ext cx="724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. IP</a:t>
            </a:r>
            <a:r>
              <a:rPr lang="ko-KR" altLang="en-US" sz="2400" dirty="0" smtClean="0"/>
              <a:t>주소와 </a:t>
            </a:r>
            <a:r>
              <a:rPr lang="en-US" altLang="ko-KR" sz="2400" dirty="0" smtClean="0"/>
              <a:t>PORT</a:t>
            </a:r>
            <a:r>
              <a:rPr lang="ko-KR" altLang="en-US" sz="2400" dirty="0" smtClean="0"/>
              <a:t>번호 할당      </a:t>
            </a:r>
            <a:r>
              <a:rPr lang="en-US" altLang="ko-KR" sz="2400" dirty="0" smtClean="0"/>
              <a:t>bind </a:t>
            </a:r>
            <a:r>
              <a:rPr lang="ko-KR" altLang="en-US" sz="2400" dirty="0" smtClean="0"/>
              <a:t>함수 호출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3995389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연결요청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가능상태로</a:t>
            </a:r>
            <a:r>
              <a:rPr lang="ko-KR" altLang="en-US" sz="2400" dirty="0" smtClean="0"/>
              <a:t> 변경    </a:t>
            </a:r>
            <a:r>
              <a:rPr lang="en-US" altLang="ko-KR" sz="2400" dirty="0" smtClean="0"/>
              <a:t>listen </a:t>
            </a:r>
            <a:r>
              <a:rPr lang="ko-KR" altLang="en-US" sz="2400" dirty="0" smtClean="0"/>
              <a:t>함수 호출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792" y="4623519"/>
            <a:ext cx="767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연결요청에</a:t>
            </a:r>
            <a:r>
              <a:rPr lang="ko-KR" altLang="en-US" sz="2400" dirty="0" smtClean="0"/>
              <a:t> 대한 수락         </a:t>
            </a:r>
            <a:r>
              <a:rPr lang="en-US" altLang="ko-KR" sz="2400" dirty="0" smtClean="0"/>
              <a:t>accept </a:t>
            </a:r>
            <a:r>
              <a:rPr lang="ko-KR" altLang="en-US" sz="2400" dirty="0" smtClean="0"/>
              <a:t>함수 호출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1536078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accent5">
                    <a:lumMod val="50000"/>
                  </a:schemeClr>
                </a:solidFill>
              </a:rPr>
              <a:t>소켓의 생성 과정</a:t>
            </a:r>
            <a:endParaRPr lang="ko-KR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0" name="순서도: 논리합 9"/>
          <p:cNvSpPr/>
          <p:nvPr/>
        </p:nvSpPr>
        <p:spPr>
          <a:xfrm>
            <a:off x="1043608" y="2060848"/>
            <a:ext cx="1368152" cy="1294983"/>
          </a:xfrm>
          <a:prstGeom prst="flowChartOr">
            <a:avLst/>
          </a:prstGeom>
          <a:solidFill>
            <a:srgbClr val="31181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91880" y="2420888"/>
            <a:ext cx="20778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Q &amp; A</a:t>
            </a:r>
            <a:endParaRPr lang="ko-KR" altLang="en-US" sz="5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92280" y="4869160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THE END</a:t>
            </a:r>
            <a:endParaRPr lang="ko-KR" altLang="en-US" dirty="0"/>
          </a:p>
        </p:txBody>
      </p:sp>
      <p:pic>
        <p:nvPicPr>
          <p:cNvPr id="5" name="그래픽 4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3347864" y="2636911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75856" y="2276872"/>
            <a:ext cx="266429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76352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</a:rPr>
              <a:t>Index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flipV="1">
            <a:off x="3347864" y="3186387"/>
            <a:ext cx="288032" cy="314621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1920" y="26369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알고리즘</a:t>
            </a: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1920" y="3224009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소켓통신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755576" y="2470610"/>
            <a:ext cx="1296144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1720" y="24679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알고리즘</a:t>
            </a:r>
            <a:endParaRPr lang="ko-KR" altLang="en-US" sz="3600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Chapter 1</a:t>
            </a:r>
            <a:endParaRPr lang="ko-KR" altLang="en-US" dirty="0"/>
          </a:p>
        </p:txBody>
      </p:sp>
      <p:pic>
        <p:nvPicPr>
          <p:cNvPr id="22" name="그래픽 21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3"/>
            <a:ext cx="8856983" cy="3984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26786"/>
          <a:stretch/>
        </p:blipFill>
        <p:spPr>
          <a:xfrm>
            <a:off x="101855" y="2708920"/>
            <a:ext cx="8862632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48496"/>
            <a:ext cx="8395621" cy="412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20" y="1268760"/>
            <a:ext cx="3072341" cy="1512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20" y="3645024"/>
            <a:ext cx="3072341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725" y="3633618"/>
            <a:ext cx="3072341" cy="16675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7725" y="1268760"/>
            <a:ext cx="307234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-1923" t="-16481" r="1697" b="16255"/>
          <a:stretch/>
        </p:blipFill>
        <p:spPr>
          <a:xfrm>
            <a:off x="3328496" y="-1271811"/>
            <a:ext cx="3752850" cy="79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755576" y="2470610"/>
            <a:ext cx="1296144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1720" y="24679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/>
              <a:t>소켓통신</a:t>
            </a:r>
            <a:endParaRPr lang="ko-KR" altLang="en-US" sz="3600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Chapter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2" name="그래픽 21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소켓통신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32048" y="1268760"/>
            <a:ext cx="7903736" cy="31683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/>
              <a:t>네트워크 프로그래밍 </a:t>
            </a:r>
            <a:endParaRPr lang="en-US" altLang="ko-KR" sz="2800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네트워크로 연결되어 있는 서로 다른 두 컴퓨터가 데이터를 주고받을 수 있도록 하는 것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가전기기의 소켓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800" dirty="0" smtClean="0"/>
              <a:t>소켓</a:t>
            </a:r>
            <a:endParaRPr lang="en-US" altLang="ko-KR" sz="2800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네트워크 망의 연결에 사용되는 도구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222</Words>
  <Application>Microsoft Office PowerPoint</Application>
  <PresentationFormat>화면 슬라이드 쇼(4:3)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User</cp:lastModifiedBy>
  <cp:revision>28</cp:revision>
  <dcterms:created xsi:type="dcterms:W3CDTF">2015-04-07T13:47:56Z</dcterms:created>
  <dcterms:modified xsi:type="dcterms:W3CDTF">2019-09-20T13:35:31Z</dcterms:modified>
</cp:coreProperties>
</file>