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8" r:id="rId3"/>
    <p:sldId id="282" r:id="rId4"/>
    <p:sldId id="257" r:id="rId5"/>
    <p:sldId id="285" r:id="rId6"/>
    <p:sldId id="286" r:id="rId7"/>
    <p:sldId id="287" r:id="rId8"/>
    <p:sldId id="258" r:id="rId9"/>
    <p:sldId id="267" r:id="rId10"/>
    <p:sldId id="284" r:id="rId11"/>
    <p:sldId id="289" r:id="rId12"/>
    <p:sldId id="270" r:id="rId13"/>
    <p:sldId id="27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70A"/>
    <a:srgbClr val="CBCBCD"/>
    <a:srgbClr val="299FFF"/>
    <a:srgbClr val="76436E"/>
    <a:srgbClr val="EC21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2" autoAdjust="0"/>
    <p:restoredTop sz="94660"/>
  </p:normalViewPr>
  <p:slideViewPr>
    <p:cSldViewPr snapToGrid="0">
      <p:cViewPr varScale="1">
        <p:scale>
          <a:sx n="87" d="100"/>
          <a:sy n="87" d="100"/>
        </p:scale>
        <p:origin x="34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6324-FCC9-41E4-9384-B056EF14BDAD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F863-B509-455E-822D-B915016C0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130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6324-FCC9-41E4-9384-B056EF14BDAD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F863-B509-455E-822D-B915016C0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48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6324-FCC9-41E4-9384-B056EF14BDAD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F863-B509-455E-822D-B915016C0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688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6324-FCC9-41E4-9384-B056EF14BDAD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F863-B509-455E-822D-B915016C0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453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6324-FCC9-41E4-9384-B056EF14BDAD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F863-B509-455E-822D-B915016C0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727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6324-FCC9-41E4-9384-B056EF14BDAD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F863-B509-455E-822D-B915016C0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099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6324-FCC9-41E4-9384-B056EF14BDAD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F863-B509-455E-822D-B915016C0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97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6324-FCC9-41E4-9384-B056EF14BDAD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F863-B509-455E-822D-B915016C0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018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6324-FCC9-41E4-9384-B056EF14BDAD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F863-B509-455E-822D-B915016C0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75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6324-FCC9-41E4-9384-B056EF14BDAD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F863-B509-455E-822D-B915016C0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595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6324-FCC9-41E4-9384-B056EF14BDAD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F863-B509-455E-822D-B915016C0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076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66324-FCC9-41E4-9384-B056EF14BDAD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BF863-B509-455E-822D-B915016C0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292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LfzH4xOVqo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796400"/>
            <a:ext cx="10445262" cy="967179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rgbClr val="FEC70A"/>
                </a:solidFill>
              </a:rPr>
              <a:t>P</a:t>
            </a:r>
            <a:r>
              <a:rPr lang="en-US" altLang="ko-KR" sz="5400" b="1" dirty="0" smtClean="0"/>
              <a:t>roject : </a:t>
            </a:r>
            <a:r>
              <a:rPr lang="en-US" altLang="ko-KR" sz="5400" b="1" dirty="0" smtClean="0"/>
              <a:t>MES System (</a:t>
            </a:r>
            <a:r>
              <a:rPr lang="en-US" altLang="ko-KR" sz="5400" b="1" dirty="0" err="1" smtClean="0"/>
              <a:t>Bbang</a:t>
            </a:r>
            <a:r>
              <a:rPr lang="en-US" altLang="ko-KR" sz="5400" b="1" dirty="0" smtClean="0"/>
              <a:t>)</a:t>
            </a:r>
            <a:endParaRPr lang="ko-KR" altLang="en-US" sz="54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166031" y="3211200"/>
            <a:ext cx="3087731" cy="427711"/>
          </a:xfrm>
          <a:solidFill>
            <a:srgbClr val="FEC70A"/>
          </a:solidFill>
        </p:spPr>
        <p:txBody>
          <a:bodyPr>
            <a:noAutofit/>
          </a:bodyPr>
          <a:lstStyle/>
          <a:p>
            <a:pPr algn="l"/>
            <a:endParaRPr lang="ko-KR" altLang="en-US" sz="1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658400" y="3211200"/>
            <a:ext cx="3065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조장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김동우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129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010" y="1069373"/>
            <a:ext cx="7147413" cy="5209433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78499" y="259766"/>
            <a:ext cx="1537162" cy="400110"/>
          </a:xfrm>
          <a:prstGeom prst="rect">
            <a:avLst/>
          </a:prstGeom>
          <a:solidFill>
            <a:srgbClr val="FEC70A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YOUTUBE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06668" y="2750759"/>
            <a:ext cx="2699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https://www.youtube.com/watch?v=nLfzH4xOVqo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281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78499" y="259766"/>
            <a:ext cx="1537162" cy="400110"/>
          </a:xfrm>
          <a:prstGeom prst="rect">
            <a:avLst/>
          </a:prstGeom>
          <a:solidFill>
            <a:srgbClr val="FEC70A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현재 </a:t>
            </a:r>
            <a:r>
              <a:rPr lang="en-US" altLang="ko-KR" sz="2000" b="1" dirty="0" smtClean="0"/>
              <a:t>UI</a:t>
            </a:r>
            <a:endParaRPr lang="ko-KR" altLang="en-US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525" y="844585"/>
            <a:ext cx="10602510" cy="481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45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/>
          <p:cNvSpPr/>
          <p:nvPr/>
        </p:nvSpPr>
        <p:spPr>
          <a:xfrm>
            <a:off x="3860800" y="1244600"/>
            <a:ext cx="4470400" cy="4445000"/>
          </a:xfrm>
          <a:prstGeom prst="ellipse">
            <a:avLst/>
          </a:prstGeom>
          <a:solidFill>
            <a:srgbClr val="FEC7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700" y="1993900"/>
            <a:ext cx="2527300" cy="2527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48300" y="4598769"/>
            <a:ext cx="139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Q&amp;A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93744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71950" y="2960370"/>
            <a:ext cx="4217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>
                <a:solidFill>
                  <a:srgbClr val="FEC70A"/>
                </a:solidFill>
              </a:rPr>
              <a:t>T</a:t>
            </a:r>
            <a:r>
              <a:rPr lang="en-US" altLang="ko-KR" sz="5400" b="1" dirty="0" smtClean="0"/>
              <a:t>hank you</a:t>
            </a:r>
            <a:endParaRPr lang="ko-KR" altLang="en-US" sz="5400" b="1" dirty="0"/>
          </a:p>
        </p:txBody>
      </p:sp>
      <p:sp>
        <p:nvSpPr>
          <p:cNvPr id="3" name="직사각형 2"/>
          <p:cNvSpPr/>
          <p:nvPr/>
        </p:nvSpPr>
        <p:spPr>
          <a:xfrm>
            <a:off x="6457950" y="3211830"/>
            <a:ext cx="1234440" cy="45719"/>
          </a:xfrm>
          <a:prstGeom prst="rect">
            <a:avLst/>
          </a:prstGeom>
          <a:solidFill>
            <a:srgbClr val="FEC7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33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C70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05400" y="2489200"/>
            <a:ext cx="182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 smtClean="0"/>
              <a:t>01</a:t>
            </a:r>
            <a:endParaRPr lang="ko-KR" altLang="en-US" sz="7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943350" y="3594100"/>
            <a:ext cx="4102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/>
              <a:t>로그인 화면 </a:t>
            </a:r>
            <a:r>
              <a:rPr lang="en-US" altLang="ko-KR" sz="3200" b="1" dirty="0" smtClean="0"/>
              <a:t>DB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70165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39996" y="264715"/>
            <a:ext cx="2508711" cy="276999"/>
          </a:xfrm>
          <a:prstGeom prst="rect">
            <a:avLst/>
          </a:prstGeom>
          <a:solidFill>
            <a:srgbClr val="FEC70A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Table </a:t>
            </a:r>
            <a:r>
              <a:rPr lang="ko-KR" altLang="en-US" sz="1200" b="1" dirty="0" smtClean="0"/>
              <a:t>목록</a:t>
            </a:r>
            <a:endParaRPr lang="ko-KR" altLang="en-US" sz="12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80" y="3405920"/>
            <a:ext cx="11394131" cy="323227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3628" y="842154"/>
            <a:ext cx="7672741" cy="226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47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2654" y="321313"/>
            <a:ext cx="2003154" cy="400110"/>
          </a:xfrm>
          <a:prstGeom prst="rect">
            <a:avLst/>
          </a:prstGeom>
          <a:solidFill>
            <a:srgbClr val="FEC70A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로그인 화면</a:t>
            </a:r>
            <a:endParaRPr lang="ko-KR" altLang="en-US" sz="2000" b="1" dirty="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521368"/>
            <a:ext cx="3771900" cy="6048375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 flipH="1">
            <a:off x="6532685" y="2681654"/>
            <a:ext cx="2294792" cy="931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27477" y="2426676"/>
            <a:ext cx="1327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 </a:t>
            </a:r>
            <a:r>
              <a:rPr lang="ko-KR" altLang="en-US" dirty="0" smtClean="0"/>
              <a:t>입력</a:t>
            </a:r>
            <a:endParaRPr lang="ko-KR" altLang="en-US" dirty="0"/>
          </a:p>
        </p:txBody>
      </p:sp>
      <p:cxnSp>
        <p:nvCxnSpPr>
          <p:cNvPr id="29" name="직선 화살표 연결선 28"/>
          <p:cNvCxnSpPr/>
          <p:nvPr/>
        </p:nvCxnSpPr>
        <p:spPr>
          <a:xfrm flipH="1">
            <a:off x="6586904" y="3342076"/>
            <a:ext cx="2294792" cy="931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941777" y="3147646"/>
            <a:ext cx="222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비밀번호 입력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입력시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*</a:t>
            </a:r>
            <a:r>
              <a:rPr lang="ko-KR" altLang="en-US" dirty="0" smtClean="0"/>
              <a:t>로 표시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7084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92800" y="1515780"/>
            <a:ext cx="940627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   </a:t>
            </a:r>
            <a:r>
              <a:rPr lang="en-US" altLang="ko-KR" sz="1600" dirty="0" err="1" smtClean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MySqlConnection</a:t>
            </a:r>
            <a:r>
              <a:rPr lang="en-US" altLang="ko-KR" sz="16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conn;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strconn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"Server=192.168.111.226;Database=</a:t>
            </a:r>
            <a:r>
              <a:rPr lang="en-US" altLang="ko-KR" sz="16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Aria;Uid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6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root;Pwd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=1234;"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conn =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MySqlConnection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strconn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conn.Open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strSelect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"SELECT * FROM users;"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본인의 </a:t>
            </a:r>
            <a:r>
              <a:rPr lang="en-US" altLang="ko-KR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DB</a:t>
            </a:r>
            <a:r>
              <a:rPr lang="ko-KR" altLang="en-US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이름 </a:t>
            </a:r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MySqlCommand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cmd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MySqlCommand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strSelect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conn);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MySqlDataReader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rdr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cmd.ExecuteReader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[,]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[1000, 2]; </a:t>
            </a:r>
            <a:r>
              <a:rPr lang="en-US" altLang="ko-KR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아이디와 비밀번호를 담을 </a:t>
            </a:r>
            <a:r>
              <a:rPr lang="en-US" altLang="ko-KR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ko-KR" altLang="en-US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차원 배열</a:t>
            </a:r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id_num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 </a:t>
            </a:r>
            <a:r>
              <a:rPr lang="en-US" altLang="ko-KR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6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아이디배열</a:t>
            </a:r>
            <a:r>
              <a:rPr lang="ko-KR" altLang="en-US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증가 </a:t>
            </a:r>
            <a:r>
              <a:rPr lang="en-US" altLang="ko-KR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index</a:t>
            </a:r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pw_num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 </a:t>
            </a:r>
            <a:r>
              <a:rPr lang="en-US" altLang="ko-KR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비일번호배열 증가 </a:t>
            </a:r>
            <a:r>
              <a:rPr lang="en-US" altLang="ko-KR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index</a:t>
            </a:r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login = 0; </a:t>
            </a:r>
            <a:r>
              <a:rPr lang="en-US" altLang="ko-KR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비밀번호가 </a:t>
            </a:r>
            <a:r>
              <a:rPr lang="ko-KR" altLang="en-US" sz="16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틀렸을시의</a:t>
            </a:r>
            <a:r>
              <a:rPr lang="ko-KR" altLang="en-US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index </a:t>
            </a:r>
            <a:r>
              <a:rPr lang="ko-KR" altLang="en-US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값</a:t>
            </a:r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login2 = 0; </a:t>
            </a:r>
            <a:r>
              <a:rPr lang="en-US" altLang="ko-KR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아이디만 </a:t>
            </a:r>
            <a:r>
              <a:rPr lang="ko-KR" altLang="en-US" sz="16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틀렸을시의</a:t>
            </a:r>
            <a:r>
              <a:rPr lang="ko-KR" altLang="en-US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index </a:t>
            </a:r>
            <a:r>
              <a:rPr lang="ko-KR" altLang="en-US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값</a:t>
            </a:r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login3 = 0; </a:t>
            </a:r>
            <a:r>
              <a:rPr lang="en-US" altLang="ko-KR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아이디가 </a:t>
            </a:r>
            <a:r>
              <a:rPr lang="ko-KR" altLang="en-US" sz="16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틀렸을시의</a:t>
            </a:r>
            <a:r>
              <a:rPr lang="ko-KR" altLang="en-US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index </a:t>
            </a:r>
            <a:r>
              <a:rPr lang="ko-KR" altLang="en-US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값</a:t>
            </a:r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StringBuilder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sb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StringBuilder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3861" y="268559"/>
            <a:ext cx="4772731" cy="400110"/>
          </a:xfrm>
          <a:prstGeom prst="rect">
            <a:avLst/>
          </a:prstGeom>
          <a:solidFill>
            <a:srgbClr val="FEC70A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/>
              <a:t>로그인창</a:t>
            </a:r>
            <a:r>
              <a:rPr lang="ko-KR" altLang="en-US" sz="2000" b="1" dirty="0" smtClean="0"/>
              <a:t> 소스코드 </a:t>
            </a:r>
            <a:r>
              <a:rPr lang="en-US" altLang="ko-KR" sz="2000" b="1" dirty="0" smtClean="0"/>
              <a:t>1 – SQL </a:t>
            </a:r>
            <a:r>
              <a:rPr lang="ko-KR" altLang="en-US" sz="2000" b="1" dirty="0" smtClean="0"/>
              <a:t>연동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0173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230922" y="1130300"/>
            <a:ext cx="1002323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id = textBox1.Text; 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로그인 할 아이디</a:t>
            </a:r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pw = textBox2.Text; 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로그인 할 비밀번호</a:t>
            </a:r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ArrayList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user_all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ArrayList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users 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테이블의 값들이 담길 </a:t>
            </a:r>
            <a:r>
              <a:rPr lang="en-US" altLang="ko-KR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arraylist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rdr.Read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</a:t>
            </a: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Aria_user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aria_user_data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Aria_user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pw_num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aria_user_data.user_id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rdr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user_id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ToString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pt-B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arr[id_num, pw_num] = rdr[</a:t>
            </a:r>
            <a:r>
              <a:rPr lang="pt-BR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"user_id"</a:t>
            </a:r>
            <a:r>
              <a:rPr lang="pt-B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].ToString();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pw_num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1;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aria_user_data.pass_word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rdr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pass_word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ToString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id_num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pw_num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=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rdr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pass_word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ToString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id_num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aria_user_data.level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rdr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"level"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ToString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aria_user_data.e_mail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rdr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e_mail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ToString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aria_user_data.first_name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rdr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first_name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ToString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aria_user_data.last_name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rdr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last_name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ToString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user_all.Add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aria_user_data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3861" y="268559"/>
            <a:ext cx="5854185" cy="400110"/>
          </a:xfrm>
          <a:prstGeom prst="rect">
            <a:avLst/>
          </a:prstGeom>
          <a:solidFill>
            <a:srgbClr val="FEC70A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/>
              <a:t>로그인창</a:t>
            </a:r>
            <a:r>
              <a:rPr lang="ko-KR" altLang="en-US" sz="2000" b="1" dirty="0" smtClean="0"/>
              <a:t> 소스코드 </a:t>
            </a:r>
            <a:r>
              <a:rPr lang="en-US" altLang="ko-KR" sz="2000" b="1" dirty="0" smtClean="0"/>
              <a:t>2 – SQL </a:t>
            </a:r>
            <a:r>
              <a:rPr lang="ko-KR" altLang="en-US" sz="2000" b="1" dirty="0" err="1" smtClean="0"/>
              <a:t>테이블값</a:t>
            </a:r>
            <a:r>
              <a:rPr lang="ko-KR" altLang="en-US" sz="2000" b="1" dirty="0" smtClean="0"/>
              <a:t> 불러오기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6991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72501" y="1060829"/>
            <a:ext cx="8257199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id_num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- 1, 0] == id)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id_num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- 1, 1] == pw)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.Visible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LotForm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.Show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id_num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- 1, 0] +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님 반갑습니다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LotForm.ShowDialog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login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++;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login2++;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login3++;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(login == 0)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(login2 &gt;= 1)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pictureBox2.Show();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pictureBox1.Hide();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.Show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비밀번호가 틀렸습니다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(login3 &gt;= 1)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pictureBox1.Show();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pictureBox2.Hide();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.Show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아이디가 틀렸습니다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493861" y="268559"/>
            <a:ext cx="6557570" cy="400110"/>
          </a:xfrm>
          <a:prstGeom prst="rect">
            <a:avLst/>
          </a:prstGeom>
          <a:solidFill>
            <a:srgbClr val="FEC70A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/>
              <a:t>로그인창</a:t>
            </a:r>
            <a:r>
              <a:rPr lang="ko-KR" altLang="en-US" sz="2000" b="1" dirty="0" smtClean="0"/>
              <a:t> 소스코드 </a:t>
            </a:r>
            <a:r>
              <a:rPr lang="en-US" altLang="ko-KR" sz="2000" b="1" dirty="0" smtClean="0"/>
              <a:t>3 – </a:t>
            </a:r>
            <a:r>
              <a:rPr lang="ko-KR" altLang="en-US" sz="2000" b="1" dirty="0" smtClean="0"/>
              <a:t>아이디 비밀번호 판단 알고리즘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2157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C70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05400" y="2489200"/>
            <a:ext cx="182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 smtClean="0"/>
              <a:t>02</a:t>
            </a:r>
            <a:endParaRPr lang="ko-KR" altLang="en-US" sz="7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943350" y="3594100"/>
            <a:ext cx="4102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/>
              <a:t>UI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7310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93861" y="268559"/>
            <a:ext cx="1537162" cy="400110"/>
          </a:xfrm>
          <a:prstGeom prst="rect">
            <a:avLst/>
          </a:prstGeom>
          <a:solidFill>
            <a:srgbClr val="FEC70A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기존 </a:t>
            </a:r>
            <a:r>
              <a:rPr lang="en-US" altLang="ko-KR" sz="2000" b="1" dirty="0" smtClean="0"/>
              <a:t>UI</a:t>
            </a:r>
            <a:endParaRPr lang="ko-KR" altLang="en-US" sz="20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930" y="800098"/>
            <a:ext cx="8981708" cy="572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16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1310</TotalTime>
  <Words>346</Words>
  <Application>Microsoft Office PowerPoint</Application>
  <PresentationFormat>와이드스크린</PresentationFormat>
  <Paragraphs>88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돋움체</vt:lpstr>
      <vt:lpstr>맑은 고딕</vt:lpstr>
      <vt:lpstr>Arial</vt:lpstr>
      <vt:lpstr>Office 테마</vt:lpstr>
      <vt:lpstr>Project : MES System (Bbang)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제목을 입력해 주세요</dc:title>
  <dc:creator>SungJin</dc:creator>
  <cp:lastModifiedBy>User</cp:lastModifiedBy>
  <cp:revision>93</cp:revision>
  <dcterms:created xsi:type="dcterms:W3CDTF">2015-12-27T00:18:36Z</dcterms:created>
  <dcterms:modified xsi:type="dcterms:W3CDTF">2019-09-27T10:47:21Z</dcterms:modified>
</cp:coreProperties>
</file>