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9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0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2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1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9C79-C562-4209-8023-A4D4E53A4C26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AFCA-5315-491D-A604-24F076F1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us.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okorea.com/news/329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소스코드를 효과적으로 관리하기 위해 개발된 </a:t>
            </a:r>
            <a:r>
              <a:rPr lang="en-US" altLang="ko-KR" dirty="0"/>
              <a:t>'</a:t>
            </a:r>
            <a:r>
              <a:rPr lang="ko-KR" altLang="en-US" dirty="0" err="1"/>
              <a:t>분산형</a:t>
            </a:r>
            <a:r>
              <a:rPr lang="ko-KR" altLang="en-US" dirty="0"/>
              <a:t> 버전 관리 시스템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" y="3438144"/>
            <a:ext cx="5955221" cy="3200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07" y="3631788"/>
            <a:ext cx="6019801" cy="3006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784" y="30688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전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9901" y="30688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/>
              <a:t>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3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744" y="1286129"/>
            <a:ext cx="1096670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을 활용하기 위한 저장소가 필요 </a:t>
            </a:r>
            <a:r>
              <a:rPr lang="en-US" altLang="ko-KR" dirty="0" smtClean="0"/>
              <a:t>! –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gitlab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bitbuckit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23" y="2131314"/>
            <a:ext cx="2486025" cy="1790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46" y="3044190"/>
            <a:ext cx="3381375" cy="1571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599" y="4891849"/>
            <a:ext cx="34480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184" y="621792"/>
            <a:ext cx="10515600" cy="55917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- </a:t>
            </a:r>
            <a:r>
              <a:rPr lang="ko-KR" altLang="en-US" b="1" dirty="0"/>
              <a:t>특징 </a:t>
            </a:r>
            <a:r>
              <a:rPr lang="en-US" altLang="ko-KR" b="1" dirty="0"/>
              <a:t>-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호스팅 서비스에선 선두주자이다</a:t>
            </a:r>
            <a:r>
              <a:rPr lang="en-US" altLang="ko-KR" dirty="0"/>
              <a:t>. </a:t>
            </a:r>
            <a:r>
              <a:rPr lang="ko-KR" altLang="en-US" dirty="0"/>
              <a:t>오픈소스의 본고장이라 가장 많은 사람들이 이용한다</a:t>
            </a:r>
            <a:r>
              <a:rPr lang="en-US" altLang="ko-KR" dirty="0"/>
              <a:t>. Epic Games</a:t>
            </a:r>
            <a:r>
              <a:rPr lang="ko-KR" altLang="en-US" dirty="0"/>
              <a:t>의 </a:t>
            </a:r>
            <a:r>
              <a:rPr lang="en-US" altLang="ko-KR" dirty="0"/>
              <a:t>Unreal Engine 4 </a:t>
            </a:r>
            <a:r>
              <a:rPr lang="ko-KR" altLang="en-US" dirty="0"/>
              <a:t>저장소도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- </a:t>
            </a:r>
            <a:r>
              <a:rPr lang="ko-KR" altLang="en-US" b="1" dirty="0"/>
              <a:t>장점 </a:t>
            </a:r>
            <a:r>
              <a:rPr lang="en-US" altLang="ko-KR" b="1" dirty="0"/>
              <a:t>-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가장 많은 </a:t>
            </a:r>
            <a:r>
              <a:rPr lang="en-US" altLang="ko-KR" dirty="0"/>
              <a:t>Integration</a:t>
            </a:r>
            <a:r>
              <a:rPr lang="ko-KR" altLang="en-US" dirty="0"/>
              <a:t>을 지원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가장 많은 오픈소스 저장소 보유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가장 안정적인 서버 상태를 제공하며</a:t>
            </a:r>
            <a:r>
              <a:rPr lang="en-US" altLang="ko-KR" dirty="0"/>
              <a:t>, </a:t>
            </a:r>
            <a:r>
              <a:rPr lang="en-US" altLang="ko-KR" u="sng" dirty="0" err="1">
                <a:hlinkClick r:id="rId2"/>
              </a:rPr>
              <a:t>Github</a:t>
            </a:r>
            <a:r>
              <a:rPr lang="en-US" altLang="ko-KR" u="sng" dirty="0">
                <a:hlinkClick r:id="rId2"/>
              </a:rPr>
              <a:t> Status</a:t>
            </a:r>
            <a:r>
              <a:rPr lang="ko-KR" altLang="en-US" dirty="0"/>
              <a:t>에서 실시간으로 확인 가능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-</a:t>
            </a:r>
            <a:r>
              <a:rPr lang="ko-KR" altLang="en-US" b="1" dirty="0"/>
              <a:t>단점</a:t>
            </a:r>
            <a:r>
              <a:rPr lang="en-US" altLang="ko-KR" b="1" dirty="0"/>
              <a:t>-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오픈소스의 본고장이라 그런지 무료 플랜의 경우 </a:t>
            </a:r>
            <a:r>
              <a:rPr lang="en-US" altLang="ko-KR" dirty="0"/>
              <a:t>Repo</a:t>
            </a:r>
            <a:r>
              <a:rPr lang="ko-KR" altLang="en-US" dirty="0"/>
              <a:t>를 무조건 공개해야 한다</a:t>
            </a:r>
            <a:r>
              <a:rPr lang="en-US" altLang="ko-KR" dirty="0"/>
              <a:t>. </a:t>
            </a:r>
            <a:br>
              <a:rPr lang="en-US" altLang="ko-KR" dirty="0"/>
            </a:br>
            <a:r>
              <a:rPr lang="ko-KR" altLang="en-US" dirty="0"/>
              <a:t>용량 제한이 짜다</a:t>
            </a:r>
            <a:r>
              <a:rPr lang="en-US" altLang="ko-KR" dirty="0"/>
              <a:t>. LFS</a:t>
            </a:r>
            <a:r>
              <a:rPr lang="ko-KR" altLang="en-US" dirty="0"/>
              <a:t>는 트래픽 제한도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7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0184" y="621792"/>
            <a:ext cx="10515600" cy="559174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Bitbucket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- </a:t>
            </a:r>
            <a:r>
              <a:rPr lang="ko-KR" altLang="en-US" b="1" dirty="0"/>
              <a:t>특징 </a:t>
            </a:r>
            <a:r>
              <a:rPr lang="en-US" altLang="ko-KR" b="1" dirty="0"/>
              <a:t>-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Git</a:t>
            </a:r>
            <a:r>
              <a:rPr lang="ko-KR" altLang="en-US" dirty="0"/>
              <a:t>을 사용하는 사람들에게 가장 익숙할 </a:t>
            </a:r>
            <a:r>
              <a:rPr lang="en-US" altLang="ko-KR" dirty="0"/>
              <a:t>GUI </a:t>
            </a:r>
            <a:r>
              <a:rPr lang="ko-KR" altLang="en-US" dirty="0"/>
              <a:t>툴인 </a:t>
            </a:r>
            <a:r>
              <a:rPr lang="en-US" altLang="ko-KR" dirty="0" err="1"/>
              <a:t>Sourcetree</a:t>
            </a:r>
            <a:r>
              <a:rPr lang="ko-KR" altLang="en-US" dirty="0"/>
              <a:t>를 만든 </a:t>
            </a:r>
            <a:r>
              <a:rPr lang="en-US" altLang="ko-KR" dirty="0" err="1"/>
              <a:t>Atlassian</a:t>
            </a:r>
            <a:r>
              <a:rPr lang="ko-KR" altLang="en-US" dirty="0"/>
              <a:t>에서 제공하는 서비스</a:t>
            </a:r>
            <a:r>
              <a:rPr lang="en-US" altLang="ko-KR" dirty="0"/>
              <a:t>. Unity Technologies</a:t>
            </a:r>
            <a:r>
              <a:rPr lang="ko-KR" altLang="en-US" dirty="0"/>
              <a:t>의 일부 오픈소스는 </a:t>
            </a:r>
            <a:r>
              <a:rPr lang="en-US" altLang="ko-KR" dirty="0" err="1"/>
              <a:t>Bitbucket</a:t>
            </a:r>
            <a:r>
              <a:rPr lang="ko-KR" altLang="en-US" dirty="0"/>
              <a:t>의 저장소를 사용한다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- </a:t>
            </a:r>
            <a:r>
              <a:rPr lang="ko-KR" altLang="en-US" b="1" dirty="0"/>
              <a:t>장점 </a:t>
            </a:r>
            <a:r>
              <a:rPr lang="en-US" altLang="ko-KR" b="1" dirty="0"/>
              <a:t>-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Atlassian</a:t>
            </a:r>
            <a:r>
              <a:rPr lang="ko-KR" altLang="en-US" dirty="0"/>
              <a:t>에서 서비스해서 그런지 </a:t>
            </a:r>
            <a:r>
              <a:rPr lang="en-US" altLang="ko-KR" dirty="0"/>
              <a:t>JIRA, </a:t>
            </a:r>
            <a:r>
              <a:rPr lang="en-US" altLang="ko-KR" dirty="0" err="1"/>
              <a:t>Hipchat</a:t>
            </a:r>
            <a:r>
              <a:rPr lang="ko-KR" altLang="en-US" dirty="0"/>
              <a:t>과 연동이 편하다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Private Repo</a:t>
            </a:r>
            <a:r>
              <a:rPr lang="ko-KR" altLang="en-US" dirty="0"/>
              <a:t>를 무료로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- </a:t>
            </a:r>
            <a:r>
              <a:rPr lang="ko-KR" altLang="en-US" b="1" dirty="0"/>
              <a:t>단점 </a:t>
            </a:r>
            <a:r>
              <a:rPr lang="en-US" altLang="ko-KR" b="1" dirty="0"/>
              <a:t>-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/>
              <a:t>Github</a:t>
            </a:r>
            <a:r>
              <a:rPr lang="ko-KR" altLang="en-US" dirty="0"/>
              <a:t>과 마찬가지로 용량 제한이 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저장소에 참여 가능한 인원을 기준으로 가격 정책을 적용했다</a:t>
            </a:r>
            <a:r>
              <a:rPr lang="en-US" altLang="ko-KR" dirty="0" smtClean="0"/>
              <a:t>. (5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 </a:t>
            </a:r>
            <a:r>
              <a:rPr lang="ko-KR" altLang="en-US" dirty="0"/>
              <a:t>가장 거지같은 가격 정책이다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8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" y="576072"/>
            <a:ext cx="10515600" cy="5591747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800" dirty="0"/>
              <a:t>3. </a:t>
            </a:r>
            <a:r>
              <a:rPr lang="en-US" altLang="ko-KR" sz="1800" dirty="0" err="1"/>
              <a:t>Gitlab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- </a:t>
            </a:r>
            <a:r>
              <a:rPr lang="ko-KR" altLang="en-US" sz="1800" b="1" dirty="0"/>
              <a:t>특징 </a:t>
            </a:r>
            <a:r>
              <a:rPr lang="en-US" altLang="ko-KR" sz="1800" b="1" dirty="0"/>
              <a:t>-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 err="1"/>
              <a:t>설치형</a:t>
            </a:r>
            <a:r>
              <a:rPr lang="ko-KR" altLang="en-US" sz="1800" dirty="0"/>
              <a:t> </a:t>
            </a:r>
            <a:r>
              <a:rPr lang="en-US" altLang="ko-KR" sz="1800" dirty="0" err="1"/>
              <a:t>Github</a:t>
            </a:r>
            <a:r>
              <a:rPr lang="ko-KR" altLang="en-US" sz="1800" dirty="0"/>
              <a:t>를 목표로 나온 서비스</a:t>
            </a:r>
            <a:r>
              <a:rPr lang="en-US" altLang="ko-KR" sz="1800" dirty="0"/>
              <a:t>. </a:t>
            </a:r>
            <a:r>
              <a:rPr lang="ko-KR" altLang="en-US" sz="1800" dirty="0"/>
              <a:t>본질은 </a:t>
            </a:r>
            <a:r>
              <a:rPr lang="ko-KR" altLang="en-US" sz="1800" dirty="0" err="1"/>
              <a:t>설치형</a:t>
            </a:r>
            <a:r>
              <a:rPr lang="ko-KR" altLang="en-US" sz="1800" dirty="0"/>
              <a:t> 제공이지만</a:t>
            </a:r>
            <a:r>
              <a:rPr lang="en-US" altLang="ko-KR" sz="1800" dirty="0"/>
              <a:t>, Gitlab.com</a:t>
            </a:r>
            <a:r>
              <a:rPr lang="ko-KR" altLang="en-US" sz="1800" dirty="0"/>
              <a:t>에서 호스팅 서비스 또한 제공한다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- </a:t>
            </a:r>
            <a:r>
              <a:rPr lang="ko-KR" altLang="en-US" sz="1800" b="1" dirty="0"/>
              <a:t>장점 </a:t>
            </a:r>
            <a:r>
              <a:rPr lang="en-US" altLang="ko-KR" sz="1800" b="1" dirty="0"/>
              <a:t>-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 err="1"/>
              <a:t>후발주자라</a:t>
            </a:r>
            <a:r>
              <a:rPr lang="ko-KR" altLang="en-US" sz="1800" dirty="0"/>
              <a:t> 그런지 가장 합리적인 가격 정책</a:t>
            </a:r>
            <a:r>
              <a:rPr lang="en-US" altLang="ko-KR" sz="1800" dirty="0" smtClean="0"/>
              <a:t>. </a:t>
            </a:r>
            <a:r>
              <a:rPr lang="en-US" altLang="ko-KR" sz="1800" dirty="0" err="1" smtClean="0"/>
              <a:t>rivate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Repo </a:t>
            </a:r>
            <a:r>
              <a:rPr lang="ko-KR" altLang="en-US" sz="1800" dirty="0"/>
              <a:t>무료</a:t>
            </a:r>
            <a:r>
              <a:rPr lang="en-US" altLang="ko-KR" sz="1800" dirty="0"/>
              <a:t>, </a:t>
            </a:r>
            <a:r>
              <a:rPr lang="ko-KR" altLang="en-US" sz="1800" dirty="0"/>
              <a:t>인원 제한 상관없다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Disk space per Repo</a:t>
            </a:r>
            <a:r>
              <a:rPr lang="ko-KR" altLang="en-US" sz="1800" dirty="0"/>
              <a:t>가 </a:t>
            </a:r>
            <a:r>
              <a:rPr lang="en-US" altLang="ko-KR" sz="1800" dirty="0"/>
              <a:t>10GB</a:t>
            </a:r>
            <a:r>
              <a:rPr lang="ko-KR" altLang="en-US" sz="1800" dirty="0"/>
              <a:t>다</a:t>
            </a:r>
            <a:r>
              <a:rPr lang="en-US" altLang="ko-KR" sz="1800" dirty="0"/>
              <a:t>. LFS </a:t>
            </a:r>
            <a:r>
              <a:rPr lang="ko-KR" altLang="en-US" sz="1800" dirty="0"/>
              <a:t>용량 포함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설치형이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무료다</a:t>
            </a:r>
            <a:r>
              <a:rPr lang="en-US" altLang="ko-KR" sz="1800" dirty="0"/>
              <a:t>. </a:t>
            </a:r>
            <a:r>
              <a:rPr lang="ko-KR" altLang="en-US" sz="1800" dirty="0"/>
              <a:t>무료인데 대부분의 필요한 기능은 다 제공한다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CI</a:t>
            </a:r>
            <a:r>
              <a:rPr lang="ko-KR" altLang="en-US" sz="1800" dirty="0"/>
              <a:t>가 참 잘 되어 있는데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게임쪽에선</a:t>
            </a:r>
            <a:r>
              <a:rPr lang="ko-KR" altLang="en-US" sz="1800" dirty="0"/>
              <a:t> 어차피 다 </a:t>
            </a:r>
            <a:r>
              <a:rPr lang="ko-KR" altLang="en-US" sz="1800" dirty="0" err="1"/>
              <a:t>젠킨스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쓸테니까</a:t>
            </a:r>
            <a:r>
              <a:rPr lang="ko-KR" altLang="en-US" sz="1800" dirty="0"/>
              <a:t> 딱히 쓸 일이 없는게 흠이다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- </a:t>
            </a:r>
            <a:r>
              <a:rPr lang="ko-KR" altLang="en-US" sz="1800" b="1" dirty="0"/>
              <a:t>단점 </a:t>
            </a:r>
            <a:r>
              <a:rPr lang="en-US" altLang="ko-KR" sz="1800" b="1" dirty="0"/>
              <a:t>-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>얼마 전 </a:t>
            </a:r>
            <a:r>
              <a:rPr lang="en-US" altLang="ko-KR" sz="1800" u="sng" dirty="0">
                <a:hlinkClick r:id="rId2"/>
              </a:rPr>
              <a:t>6</a:t>
            </a:r>
            <a:r>
              <a:rPr lang="ko-KR" altLang="en-US" sz="1800" u="sng" dirty="0">
                <a:hlinkClick r:id="rId2"/>
              </a:rPr>
              <a:t>시간 데이터 유실 사건</a:t>
            </a:r>
            <a:r>
              <a:rPr lang="ko-KR" altLang="en-US" sz="1800" dirty="0"/>
              <a:t>이 보여주듯 아슬아슬한 느낌이 없잖아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또한 서버 상태가 가끔씩 불안정하다</a:t>
            </a:r>
            <a:r>
              <a:rPr lang="en-US" altLang="ko-KR" sz="1800" dirty="0"/>
              <a:t>. </a:t>
            </a:r>
            <a:r>
              <a:rPr lang="ko-KR" altLang="en-US" sz="1800" dirty="0"/>
              <a:t>두 달에 한 번 정도 </a:t>
            </a:r>
            <a:r>
              <a:rPr lang="en-US" altLang="ko-KR" sz="1800" dirty="0"/>
              <a:t>503 </a:t>
            </a:r>
            <a:r>
              <a:rPr lang="ko-KR" altLang="en-US" sz="1800" dirty="0"/>
              <a:t>에러를 아주 짧은 순간 볼 수 있다</a:t>
            </a:r>
            <a:r>
              <a:rPr lang="en-US" altLang="ko-KR" sz="1800" dirty="0" smtClean="0"/>
              <a:t>.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377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4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44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Git</vt:lpstr>
      <vt:lpstr>Git 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김 성현</dc:creator>
  <cp:lastModifiedBy>김 성현</cp:lastModifiedBy>
  <cp:revision>3</cp:revision>
  <dcterms:created xsi:type="dcterms:W3CDTF">2019-09-27T07:57:24Z</dcterms:created>
  <dcterms:modified xsi:type="dcterms:W3CDTF">2019-09-27T13:16:00Z</dcterms:modified>
</cp:coreProperties>
</file>